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2" r:id="rId2"/>
    <p:sldId id="312" r:id="rId3"/>
    <p:sldId id="334" r:id="rId4"/>
    <p:sldId id="260" r:id="rId5"/>
    <p:sldId id="257" r:id="rId6"/>
    <p:sldId id="261" r:id="rId7"/>
    <p:sldId id="262" r:id="rId8"/>
    <p:sldId id="263" r:id="rId9"/>
    <p:sldId id="259" r:id="rId10"/>
    <p:sldId id="264" r:id="rId11"/>
    <p:sldId id="319" r:id="rId12"/>
    <p:sldId id="318" r:id="rId13"/>
    <p:sldId id="288" r:id="rId14"/>
    <p:sldId id="289" r:id="rId15"/>
    <p:sldId id="290" r:id="rId16"/>
    <p:sldId id="320" r:id="rId17"/>
    <p:sldId id="327" r:id="rId18"/>
    <p:sldId id="33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64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23612E-5459-45F5-8F6C-637B2AB3FB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34CC6573-3F01-4532-AB89-D23BAC22D2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798CEC4C-30DB-4B4F-BE00-E64E27357340}"/>
              </a:ext>
            </a:extLst>
          </p:cNvPr>
          <p:cNvSpPr>
            <a:spLocks noGrp="1"/>
          </p:cNvSpPr>
          <p:nvPr>
            <p:ph type="dt" sz="half" idx="10"/>
          </p:nvPr>
        </p:nvSpPr>
        <p:spPr/>
        <p:txBody>
          <a:bodyPr/>
          <a:lstStyle/>
          <a:p>
            <a:fld id="{141B8AA9-FB0C-438F-A8FF-CE6966DC148F}" type="datetimeFigureOut">
              <a:rPr lang="en-GB" smtClean="0"/>
              <a:t>13/11/2020</a:t>
            </a:fld>
            <a:endParaRPr lang="en-GB"/>
          </a:p>
        </p:txBody>
      </p:sp>
      <p:sp>
        <p:nvSpPr>
          <p:cNvPr id="5" name="Footer Placeholder 4">
            <a:extLst>
              <a:ext uri="{FF2B5EF4-FFF2-40B4-BE49-F238E27FC236}">
                <a16:creationId xmlns:a16="http://schemas.microsoft.com/office/drawing/2014/main" xmlns="" id="{9EF13399-3129-481D-A7FD-4F9ECDAF86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2C74447E-9BDD-4D1A-AADF-B27DA604ECF0}"/>
              </a:ext>
            </a:extLst>
          </p:cNvPr>
          <p:cNvSpPr>
            <a:spLocks noGrp="1"/>
          </p:cNvSpPr>
          <p:nvPr>
            <p:ph type="sldNum" sz="quarter" idx="12"/>
          </p:nvPr>
        </p:nvSpPr>
        <p:spPr/>
        <p:txBody>
          <a:bodyPr/>
          <a:lstStyle/>
          <a:p>
            <a:fld id="{471105C7-B16E-4F46-867B-FB085805A3F7}" type="slidenum">
              <a:rPr lang="en-GB" smtClean="0"/>
              <a:t>‹#›</a:t>
            </a:fld>
            <a:endParaRPr lang="en-GB"/>
          </a:p>
        </p:txBody>
      </p:sp>
    </p:spTree>
    <p:extLst>
      <p:ext uri="{BB962C8B-B14F-4D97-AF65-F5344CB8AC3E}">
        <p14:creationId xmlns:p14="http://schemas.microsoft.com/office/powerpoint/2010/main" val="4208212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D9D942-1C46-4192-B8DB-2C59AF799E5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27149D74-A3A7-4BAF-8353-C10CC6542F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95A71E50-FE44-4D16-AD60-09851B82863E}"/>
              </a:ext>
            </a:extLst>
          </p:cNvPr>
          <p:cNvSpPr>
            <a:spLocks noGrp="1"/>
          </p:cNvSpPr>
          <p:nvPr>
            <p:ph type="dt" sz="half" idx="10"/>
          </p:nvPr>
        </p:nvSpPr>
        <p:spPr/>
        <p:txBody>
          <a:bodyPr/>
          <a:lstStyle/>
          <a:p>
            <a:fld id="{141B8AA9-FB0C-438F-A8FF-CE6966DC148F}" type="datetimeFigureOut">
              <a:rPr lang="en-GB" smtClean="0"/>
              <a:t>13/11/2020</a:t>
            </a:fld>
            <a:endParaRPr lang="en-GB"/>
          </a:p>
        </p:txBody>
      </p:sp>
      <p:sp>
        <p:nvSpPr>
          <p:cNvPr id="5" name="Footer Placeholder 4">
            <a:extLst>
              <a:ext uri="{FF2B5EF4-FFF2-40B4-BE49-F238E27FC236}">
                <a16:creationId xmlns:a16="http://schemas.microsoft.com/office/drawing/2014/main" xmlns="" id="{2A7AC2A8-9BE1-4C45-8F7F-31AA8690A7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F370233C-9705-45D4-977A-FCEC1597FFCB}"/>
              </a:ext>
            </a:extLst>
          </p:cNvPr>
          <p:cNvSpPr>
            <a:spLocks noGrp="1"/>
          </p:cNvSpPr>
          <p:nvPr>
            <p:ph type="sldNum" sz="quarter" idx="12"/>
          </p:nvPr>
        </p:nvSpPr>
        <p:spPr/>
        <p:txBody>
          <a:bodyPr/>
          <a:lstStyle/>
          <a:p>
            <a:fld id="{471105C7-B16E-4F46-867B-FB085805A3F7}" type="slidenum">
              <a:rPr lang="en-GB" smtClean="0"/>
              <a:t>‹#›</a:t>
            </a:fld>
            <a:endParaRPr lang="en-GB"/>
          </a:p>
        </p:txBody>
      </p:sp>
    </p:spTree>
    <p:extLst>
      <p:ext uri="{BB962C8B-B14F-4D97-AF65-F5344CB8AC3E}">
        <p14:creationId xmlns:p14="http://schemas.microsoft.com/office/powerpoint/2010/main" val="2446004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5760E90-9065-44E1-83F9-E7A87DF7A9E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ADCB6936-8BE9-4F85-A884-A69EC64070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430AA15-9567-49F1-A299-8B04F0DAD731}"/>
              </a:ext>
            </a:extLst>
          </p:cNvPr>
          <p:cNvSpPr>
            <a:spLocks noGrp="1"/>
          </p:cNvSpPr>
          <p:nvPr>
            <p:ph type="dt" sz="half" idx="10"/>
          </p:nvPr>
        </p:nvSpPr>
        <p:spPr/>
        <p:txBody>
          <a:bodyPr/>
          <a:lstStyle/>
          <a:p>
            <a:fld id="{141B8AA9-FB0C-438F-A8FF-CE6966DC148F}" type="datetimeFigureOut">
              <a:rPr lang="en-GB" smtClean="0"/>
              <a:t>13/11/2020</a:t>
            </a:fld>
            <a:endParaRPr lang="en-GB"/>
          </a:p>
        </p:txBody>
      </p:sp>
      <p:sp>
        <p:nvSpPr>
          <p:cNvPr id="5" name="Footer Placeholder 4">
            <a:extLst>
              <a:ext uri="{FF2B5EF4-FFF2-40B4-BE49-F238E27FC236}">
                <a16:creationId xmlns:a16="http://schemas.microsoft.com/office/drawing/2014/main" xmlns="" id="{FE276FF2-7A99-490B-8CE4-E4F45C063B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D59FF030-A867-4971-A2CD-3CF3BD12FA76}"/>
              </a:ext>
            </a:extLst>
          </p:cNvPr>
          <p:cNvSpPr>
            <a:spLocks noGrp="1"/>
          </p:cNvSpPr>
          <p:nvPr>
            <p:ph type="sldNum" sz="quarter" idx="12"/>
          </p:nvPr>
        </p:nvSpPr>
        <p:spPr/>
        <p:txBody>
          <a:bodyPr/>
          <a:lstStyle/>
          <a:p>
            <a:fld id="{471105C7-B16E-4F46-867B-FB085805A3F7}" type="slidenum">
              <a:rPr lang="en-GB" smtClean="0"/>
              <a:t>‹#›</a:t>
            </a:fld>
            <a:endParaRPr lang="en-GB"/>
          </a:p>
        </p:txBody>
      </p:sp>
    </p:spTree>
    <p:extLst>
      <p:ext uri="{BB962C8B-B14F-4D97-AF65-F5344CB8AC3E}">
        <p14:creationId xmlns:p14="http://schemas.microsoft.com/office/powerpoint/2010/main" val="2014250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D36F4B-99F4-43D2-82EA-66B2448A61F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C4F9E119-B14E-419C-B038-DCD12FE224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D6FCDC50-389B-4D33-A186-96E34C17C4DB}"/>
              </a:ext>
            </a:extLst>
          </p:cNvPr>
          <p:cNvSpPr>
            <a:spLocks noGrp="1"/>
          </p:cNvSpPr>
          <p:nvPr>
            <p:ph type="dt" sz="half" idx="10"/>
          </p:nvPr>
        </p:nvSpPr>
        <p:spPr/>
        <p:txBody>
          <a:bodyPr/>
          <a:lstStyle/>
          <a:p>
            <a:fld id="{141B8AA9-FB0C-438F-A8FF-CE6966DC148F}" type="datetimeFigureOut">
              <a:rPr lang="en-GB" smtClean="0"/>
              <a:t>13/11/2020</a:t>
            </a:fld>
            <a:endParaRPr lang="en-GB"/>
          </a:p>
        </p:txBody>
      </p:sp>
      <p:sp>
        <p:nvSpPr>
          <p:cNvPr id="5" name="Footer Placeholder 4">
            <a:extLst>
              <a:ext uri="{FF2B5EF4-FFF2-40B4-BE49-F238E27FC236}">
                <a16:creationId xmlns:a16="http://schemas.microsoft.com/office/drawing/2014/main" xmlns="" id="{9B0F750B-BC00-4EF8-A0A5-94E9AF44C8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3D8B6E7C-9562-4DAB-A39A-97A08C97F245}"/>
              </a:ext>
            </a:extLst>
          </p:cNvPr>
          <p:cNvSpPr>
            <a:spLocks noGrp="1"/>
          </p:cNvSpPr>
          <p:nvPr>
            <p:ph type="sldNum" sz="quarter" idx="12"/>
          </p:nvPr>
        </p:nvSpPr>
        <p:spPr/>
        <p:txBody>
          <a:bodyPr/>
          <a:lstStyle/>
          <a:p>
            <a:fld id="{471105C7-B16E-4F46-867B-FB085805A3F7}" type="slidenum">
              <a:rPr lang="en-GB" smtClean="0"/>
              <a:t>‹#›</a:t>
            </a:fld>
            <a:endParaRPr lang="en-GB"/>
          </a:p>
        </p:txBody>
      </p:sp>
    </p:spTree>
    <p:extLst>
      <p:ext uri="{BB962C8B-B14F-4D97-AF65-F5344CB8AC3E}">
        <p14:creationId xmlns:p14="http://schemas.microsoft.com/office/powerpoint/2010/main" val="3307523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59EB37-944C-4494-9592-A49B33A2BA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3823093A-3352-463D-A766-DBF3FEA336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EF4EB72-FE77-4E26-8236-4B7882712AEA}"/>
              </a:ext>
            </a:extLst>
          </p:cNvPr>
          <p:cNvSpPr>
            <a:spLocks noGrp="1"/>
          </p:cNvSpPr>
          <p:nvPr>
            <p:ph type="dt" sz="half" idx="10"/>
          </p:nvPr>
        </p:nvSpPr>
        <p:spPr/>
        <p:txBody>
          <a:bodyPr/>
          <a:lstStyle/>
          <a:p>
            <a:fld id="{141B8AA9-FB0C-438F-A8FF-CE6966DC148F}" type="datetimeFigureOut">
              <a:rPr lang="en-GB" smtClean="0"/>
              <a:t>13/11/2020</a:t>
            </a:fld>
            <a:endParaRPr lang="en-GB"/>
          </a:p>
        </p:txBody>
      </p:sp>
      <p:sp>
        <p:nvSpPr>
          <p:cNvPr id="5" name="Footer Placeholder 4">
            <a:extLst>
              <a:ext uri="{FF2B5EF4-FFF2-40B4-BE49-F238E27FC236}">
                <a16:creationId xmlns:a16="http://schemas.microsoft.com/office/drawing/2014/main" xmlns="" id="{BFF6AD13-F812-42E5-B928-A58EC8F8A7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D192D15A-9035-4938-A7F6-4A7190D393D8}"/>
              </a:ext>
            </a:extLst>
          </p:cNvPr>
          <p:cNvSpPr>
            <a:spLocks noGrp="1"/>
          </p:cNvSpPr>
          <p:nvPr>
            <p:ph type="sldNum" sz="quarter" idx="12"/>
          </p:nvPr>
        </p:nvSpPr>
        <p:spPr/>
        <p:txBody>
          <a:bodyPr/>
          <a:lstStyle/>
          <a:p>
            <a:fld id="{471105C7-B16E-4F46-867B-FB085805A3F7}" type="slidenum">
              <a:rPr lang="en-GB" smtClean="0"/>
              <a:t>‹#›</a:t>
            </a:fld>
            <a:endParaRPr lang="en-GB"/>
          </a:p>
        </p:txBody>
      </p:sp>
    </p:spTree>
    <p:extLst>
      <p:ext uri="{BB962C8B-B14F-4D97-AF65-F5344CB8AC3E}">
        <p14:creationId xmlns:p14="http://schemas.microsoft.com/office/powerpoint/2010/main" val="1494916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512026-4B03-4DB7-89E5-A6CF70EBAC1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6D2678FC-DEE9-4B3A-8647-78139A6219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007AEC4E-7F6E-4BCF-8A8F-50E6E5C5BA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20F8C9C3-7AAF-4852-84CF-5FF77A881629}"/>
              </a:ext>
            </a:extLst>
          </p:cNvPr>
          <p:cNvSpPr>
            <a:spLocks noGrp="1"/>
          </p:cNvSpPr>
          <p:nvPr>
            <p:ph type="dt" sz="half" idx="10"/>
          </p:nvPr>
        </p:nvSpPr>
        <p:spPr/>
        <p:txBody>
          <a:bodyPr/>
          <a:lstStyle/>
          <a:p>
            <a:fld id="{141B8AA9-FB0C-438F-A8FF-CE6966DC148F}" type="datetimeFigureOut">
              <a:rPr lang="en-GB" smtClean="0"/>
              <a:t>13/11/2020</a:t>
            </a:fld>
            <a:endParaRPr lang="en-GB"/>
          </a:p>
        </p:txBody>
      </p:sp>
      <p:sp>
        <p:nvSpPr>
          <p:cNvPr id="6" name="Footer Placeholder 5">
            <a:extLst>
              <a:ext uri="{FF2B5EF4-FFF2-40B4-BE49-F238E27FC236}">
                <a16:creationId xmlns:a16="http://schemas.microsoft.com/office/drawing/2014/main" xmlns="" id="{00A36546-936F-4571-B34C-723BEFC5BF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FAC88B1D-208A-4D16-BF28-1DA0FC570C1D}"/>
              </a:ext>
            </a:extLst>
          </p:cNvPr>
          <p:cNvSpPr>
            <a:spLocks noGrp="1"/>
          </p:cNvSpPr>
          <p:nvPr>
            <p:ph type="sldNum" sz="quarter" idx="12"/>
          </p:nvPr>
        </p:nvSpPr>
        <p:spPr/>
        <p:txBody>
          <a:bodyPr/>
          <a:lstStyle/>
          <a:p>
            <a:fld id="{471105C7-B16E-4F46-867B-FB085805A3F7}" type="slidenum">
              <a:rPr lang="en-GB" smtClean="0"/>
              <a:t>‹#›</a:t>
            </a:fld>
            <a:endParaRPr lang="en-GB"/>
          </a:p>
        </p:txBody>
      </p:sp>
    </p:spTree>
    <p:extLst>
      <p:ext uri="{BB962C8B-B14F-4D97-AF65-F5344CB8AC3E}">
        <p14:creationId xmlns:p14="http://schemas.microsoft.com/office/powerpoint/2010/main" val="2567640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800AEF-7A01-4B75-8A33-B59BFE01314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5E859B5A-ABB7-4112-A746-6D0B8ECB83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22C8876-FF17-4B03-B3C2-4AD613D13F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C09D5C9C-32F8-41A1-844A-E1D5C2606A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5CEA5C7-2307-4D63-A038-C1E00247E6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E71E30F4-4015-45AB-BA4F-3CB7CFDD60B7}"/>
              </a:ext>
            </a:extLst>
          </p:cNvPr>
          <p:cNvSpPr>
            <a:spLocks noGrp="1"/>
          </p:cNvSpPr>
          <p:nvPr>
            <p:ph type="dt" sz="half" idx="10"/>
          </p:nvPr>
        </p:nvSpPr>
        <p:spPr/>
        <p:txBody>
          <a:bodyPr/>
          <a:lstStyle/>
          <a:p>
            <a:fld id="{141B8AA9-FB0C-438F-A8FF-CE6966DC148F}" type="datetimeFigureOut">
              <a:rPr lang="en-GB" smtClean="0"/>
              <a:t>13/11/2020</a:t>
            </a:fld>
            <a:endParaRPr lang="en-GB"/>
          </a:p>
        </p:txBody>
      </p:sp>
      <p:sp>
        <p:nvSpPr>
          <p:cNvPr id="8" name="Footer Placeholder 7">
            <a:extLst>
              <a:ext uri="{FF2B5EF4-FFF2-40B4-BE49-F238E27FC236}">
                <a16:creationId xmlns:a16="http://schemas.microsoft.com/office/drawing/2014/main" xmlns="" id="{3D04DF1C-2E70-49A9-9B0A-E371C6272EA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D2A611AA-62E8-423C-9F28-5B2EBB459FED}"/>
              </a:ext>
            </a:extLst>
          </p:cNvPr>
          <p:cNvSpPr>
            <a:spLocks noGrp="1"/>
          </p:cNvSpPr>
          <p:nvPr>
            <p:ph type="sldNum" sz="quarter" idx="12"/>
          </p:nvPr>
        </p:nvSpPr>
        <p:spPr/>
        <p:txBody>
          <a:bodyPr/>
          <a:lstStyle/>
          <a:p>
            <a:fld id="{471105C7-B16E-4F46-867B-FB085805A3F7}" type="slidenum">
              <a:rPr lang="en-GB" smtClean="0"/>
              <a:t>‹#›</a:t>
            </a:fld>
            <a:endParaRPr lang="en-GB"/>
          </a:p>
        </p:txBody>
      </p:sp>
    </p:spTree>
    <p:extLst>
      <p:ext uri="{BB962C8B-B14F-4D97-AF65-F5344CB8AC3E}">
        <p14:creationId xmlns:p14="http://schemas.microsoft.com/office/powerpoint/2010/main" val="903263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7B3852-C7D0-4C81-AE63-06A63E7B093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03C126FA-8017-4DCF-B645-6A3AFAD119A1}"/>
              </a:ext>
            </a:extLst>
          </p:cNvPr>
          <p:cNvSpPr>
            <a:spLocks noGrp="1"/>
          </p:cNvSpPr>
          <p:nvPr>
            <p:ph type="dt" sz="half" idx="10"/>
          </p:nvPr>
        </p:nvSpPr>
        <p:spPr/>
        <p:txBody>
          <a:bodyPr/>
          <a:lstStyle/>
          <a:p>
            <a:fld id="{141B8AA9-FB0C-438F-A8FF-CE6966DC148F}" type="datetimeFigureOut">
              <a:rPr lang="en-GB" smtClean="0"/>
              <a:t>13/11/2020</a:t>
            </a:fld>
            <a:endParaRPr lang="en-GB"/>
          </a:p>
        </p:txBody>
      </p:sp>
      <p:sp>
        <p:nvSpPr>
          <p:cNvPr id="4" name="Footer Placeholder 3">
            <a:extLst>
              <a:ext uri="{FF2B5EF4-FFF2-40B4-BE49-F238E27FC236}">
                <a16:creationId xmlns:a16="http://schemas.microsoft.com/office/drawing/2014/main" xmlns="" id="{D04598A5-C74F-429B-A91C-3AF20B451DF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A1648671-A3DF-4FBE-B661-116D4B7B81D4}"/>
              </a:ext>
            </a:extLst>
          </p:cNvPr>
          <p:cNvSpPr>
            <a:spLocks noGrp="1"/>
          </p:cNvSpPr>
          <p:nvPr>
            <p:ph type="sldNum" sz="quarter" idx="12"/>
          </p:nvPr>
        </p:nvSpPr>
        <p:spPr/>
        <p:txBody>
          <a:bodyPr/>
          <a:lstStyle/>
          <a:p>
            <a:fld id="{471105C7-B16E-4F46-867B-FB085805A3F7}" type="slidenum">
              <a:rPr lang="en-GB" smtClean="0"/>
              <a:t>‹#›</a:t>
            </a:fld>
            <a:endParaRPr lang="en-GB"/>
          </a:p>
        </p:txBody>
      </p:sp>
    </p:spTree>
    <p:extLst>
      <p:ext uri="{BB962C8B-B14F-4D97-AF65-F5344CB8AC3E}">
        <p14:creationId xmlns:p14="http://schemas.microsoft.com/office/powerpoint/2010/main" val="3767713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D9AE4D4-FEA4-45BD-B5D0-B55759D3E17B}"/>
              </a:ext>
            </a:extLst>
          </p:cNvPr>
          <p:cNvSpPr>
            <a:spLocks noGrp="1"/>
          </p:cNvSpPr>
          <p:nvPr>
            <p:ph type="dt" sz="half" idx="10"/>
          </p:nvPr>
        </p:nvSpPr>
        <p:spPr/>
        <p:txBody>
          <a:bodyPr/>
          <a:lstStyle/>
          <a:p>
            <a:fld id="{141B8AA9-FB0C-438F-A8FF-CE6966DC148F}" type="datetimeFigureOut">
              <a:rPr lang="en-GB" smtClean="0"/>
              <a:t>13/11/2020</a:t>
            </a:fld>
            <a:endParaRPr lang="en-GB"/>
          </a:p>
        </p:txBody>
      </p:sp>
      <p:sp>
        <p:nvSpPr>
          <p:cNvPr id="3" name="Footer Placeholder 2">
            <a:extLst>
              <a:ext uri="{FF2B5EF4-FFF2-40B4-BE49-F238E27FC236}">
                <a16:creationId xmlns:a16="http://schemas.microsoft.com/office/drawing/2014/main" xmlns="" id="{5EC41915-22E1-44C0-BC6C-94F8C77ACAD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1F6B433D-84E5-4636-B7B2-976620FEACB5}"/>
              </a:ext>
            </a:extLst>
          </p:cNvPr>
          <p:cNvSpPr>
            <a:spLocks noGrp="1"/>
          </p:cNvSpPr>
          <p:nvPr>
            <p:ph type="sldNum" sz="quarter" idx="12"/>
          </p:nvPr>
        </p:nvSpPr>
        <p:spPr/>
        <p:txBody>
          <a:bodyPr/>
          <a:lstStyle/>
          <a:p>
            <a:fld id="{471105C7-B16E-4F46-867B-FB085805A3F7}" type="slidenum">
              <a:rPr lang="en-GB" smtClean="0"/>
              <a:t>‹#›</a:t>
            </a:fld>
            <a:endParaRPr lang="en-GB"/>
          </a:p>
        </p:txBody>
      </p:sp>
    </p:spTree>
    <p:extLst>
      <p:ext uri="{BB962C8B-B14F-4D97-AF65-F5344CB8AC3E}">
        <p14:creationId xmlns:p14="http://schemas.microsoft.com/office/powerpoint/2010/main" val="113760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CD3BF7-65B1-4776-BAA8-C4D2C34D8D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1C6A0B5B-4E9B-482C-A485-183C410AC7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8FE0415A-242E-4177-B690-74668B2BDE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25B98A0-FD02-4759-9798-FAFA2E0525FE}"/>
              </a:ext>
            </a:extLst>
          </p:cNvPr>
          <p:cNvSpPr>
            <a:spLocks noGrp="1"/>
          </p:cNvSpPr>
          <p:nvPr>
            <p:ph type="dt" sz="half" idx="10"/>
          </p:nvPr>
        </p:nvSpPr>
        <p:spPr/>
        <p:txBody>
          <a:bodyPr/>
          <a:lstStyle/>
          <a:p>
            <a:fld id="{141B8AA9-FB0C-438F-A8FF-CE6966DC148F}" type="datetimeFigureOut">
              <a:rPr lang="en-GB" smtClean="0"/>
              <a:t>13/11/2020</a:t>
            </a:fld>
            <a:endParaRPr lang="en-GB"/>
          </a:p>
        </p:txBody>
      </p:sp>
      <p:sp>
        <p:nvSpPr>
          <p:cNvPr id="6" name="Footer Placeholder 5">
            <a:extLst>
              <a:ext uri="{FF2B5EF4-FFF2-40B4-BE49-F238E27FC236}">
                <a16:creationId xmlns:a16="http://schemas.microsoft.com/office/drawing/2014/main" xmlns="" id="{EC4BD7DE-16BE-4B11-807F-17EDA526C9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535AE595-B9F1-46EF-841E-CDCABE3374BB}"/>
              </a:ext>
            </a:extLst>
          </p:cNvPr>
          <p:cNvSpPr>
            <a:spLocks noGrp="1"/>
          </p:cNvSpPr>
          <p:nvPr>
            <p:ph type="sldNum" sz="quarter" idx="12"/>
          </p:nvPr>
        </p:nvSpPr>
        <p:spPr/>
        <p:txBody>
          <a:bodyPr/>
          <a:lstStyle/>
          <a:p>
            <a:fld id="{471105C7-B16E-4F46-867B-FB085805A3F7}" type="slidenum">
              <a:rPr lang="en-GB" smtClean="0"/>
              <a:t>‹#›</a:t>
            </a:fld>
            <a:endParaRPr lang="en-GB"/>
          </a:p>
        </p:txBody>
      </p:sp>
    </p:spTree>
    <p:extLst>
      <p:ext uri="{BB962C8B-B14F-4D97-AF65-F5344CB8AC3E}">
        <p14:creationId xmlns:p14="http://schemas.microsoft.com/office/powerpoint/2010/main" val="460586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1A61AC-1F0D-49E9-A176-334A75A79C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D7325996-7724-4417-9F4D-AE275E4943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FF437166-84EE-4431-B4AF-F86BAD9159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0D312E7-30A2-46D3-93D7-70FCE52F890F}"/>
              </a:ext>
            </a:extLst>
          </p:cNvPr>
          <p:cNvSpPr>
            <a:spLocks noGrp="1"/>
          </p:cNvSpPr>
          <p:nvPr>
            <p:ph type="dt" sz="half" idx="10"/>
          </p:nvPr>
        </p:nvSpPr>
        <p:spPr/>
        <p:txBody>
          <a:bodyPr/>
          <a:lstStyle/>
          <a:p>
            <a:fld id="{141B8AA9-FB0C-438F-A8FF-CE6966DC148F}" type="datetimeFigureOut">
              <a:rPr lang="en-GB" smtClean="0"/>
              <a:t>13/11/2020</a:t>
            </a:fld>
            <a:endParaRPr lang="en-GB"/>
          </a:p>
        </p:txBody>
      </p:sp>
      <p:sp>
        <p:nvSpPr>
          <p:cNvPr id="6" name="Footer Placeholder 5">
            <a:extLst>
              <a:ext uri="{FF2B5EF4-FFF2-40B4-BE49-F238E27FC236}">
                <a16:creationId xmlns:a16="http://schemas.microsoft.com/office/drawing/2014/main" xmlns="" id="{8454ECA3-9D06-4CBC-96E0-F5BCD56C27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43625BD4-A66E-4187-B593-CA201F056FE6}"/>
              </a:ext>
            </a:extLst>
          </p:cNvPr>
          <p:cNvSpPr>
            <a:spLocks noGrp="1"/>
          </p:cNvSpPr>
          <p:nvPr>
            <p:ph type="sldNum" sz="quarter" idx="12"/>
          </p:nvPr>
        </p:nvSpPr>
        <p:spPr/>
        <p:txBody>
          <a:bodyPr/>
          <a:lstStyle/>
          <a:p>
            <a:fld id="{471105C7-B16E-4F46-867B-FB085805A3F7}" type="slidenum">
              <a:rPr lang="en-GB" smtClean="0"/>
              <a:t>‹#›</a:t>
            </a:fld>
            <a:endParaRPr lang="en-GB"/>
          </a:p>
        </p:txBody>
      </p:sp>
    </p:spTree>
    <p:extLst>
      <p:ext uri="{BB962C8B-B14F-4D97-AF65-F5344CB8AC3E}">
        <p14:creationId xmlns:p14="http://schemas.microsoft.com/office/powerpoint/2010/main" val="1079487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D1FDE92-9D11-44B3-AAA6-B0530F7DF1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34DD02C4-5AA4-492D-899A-D8ED5AB1C8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164EB6DA-52AA-40A7-9B4E-D190EACBF6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1B8AA9-FB0C-438F-A8FF-CE6966DC148F}" type="datetimeFigureOut">
              <a:rPr lang="en-GB" smtClean="0"/>
              <a:t>13/11/2020</a:t>
            </a:fld>
            <a:endParaRPr lang="en-GB"/>
          </a:p>
        </p:txBody>
      </p:sp>
      <p:sp>
        <p:nvSpPr>
          <p:cNvPr id="5" name="Footer Placeholder 4">
            <a:extLst>
              <a:ext uri="{FF2B5EF4-FFF2-40B4-BE49-F238E27FC236}">
                <a16:creationId xmlns:a16="http://schemas.microsoft.com/office/drawing/2014/main" xmlns="" id="{AD669B04-26CE-4A7D-996D-E3B0E79A24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F6A89FC1-03D3-4C7B-B40C-5EC5BBC318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1105C7-B16E-4F46-867B-FB085805A3F7}" type="slidenum">
              <a:rPr lang="en-GB" smtClean="0"/>
              <a:t>‹#›</a:t>
            </a:fld>
            <a:endParaRPr lang="en-GB"/>
          </a:p>
        </p:txBody>
      </p:sp>
    </p:spTree>
    <p:extLst>
      <p:ext uri="{BB962C8B-B14F-4D97-AF65-F5344CB8AC3E}">
        <p14:creationId xmlns:p14="http://schemas.microsoft.com/office/powerpoint/2010/main" val="3614881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gif"/><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9.jpeg"/><Relationship Id="rId7" Type="http://schemas.openxmlformats.org/officeDocument/2006/relationships/image" Target="../media/image16.jpe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2.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www.google.com.kw/url?sa=i&amp;url=https://www.tes.com/lessons/O7Qse_LZc3aAHA/3rd-grade-vocabulary-word&amp;psig=AOvVaw2Q5XqOSqP3mENaqA2qu-Ph&amp;ust=1587684851651000&amp;source=images&amp;cd=vfe&amp;ved=0CAIQjRxqFwoTCNjG9pmZ_egCFQAAAAAdAAAAABAD"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6.xml"/><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18082"/>
          </a:xfr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path path="circle">
              <a:fillToRect l="50000" t="50000" r="50000" b="50000"/>
            </a:path>
            <a:tileRect/>
          </a:gradFill>
        </p:spPr>
        <p:txBody>
          <a:bodyPr>
            <a:noAutofit/>
          </a:bodyPr>
          <a:lstStyle/>
          <a:p>
            <a:pPr algn="ctr" rtl="0"/>
            <a:r>
              <a:rPr lang="en-US" sz="9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Grade </a:t>
            </a:r>
            <a:r>
              <a:rPr lang="en-US" sz="9600"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SixUnit</a:t>
            </a:r>
            <a:r>
              <a:rPr lang="en-US" sz="9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96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9</a:t>
            </a:r>
            <a:endParaRPr lang="ar-KW" sz="96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838200" y="2566000"/>
            <a:ext cx="10515600" cy="1726000"/>
          </a:xfrm>
        </p:spPr>
        <p:txBody>
          <a:bodyPr>
            <a:normAutofit/>
          </a:bodyPr>
          <a:lstStyle/>
          <a:p>
            <a:endParaRPr lang="en-US" dirty="0"/>
          </a:p>
          <a:p>
            <a:pPr algn="ctr">
              <a:buNone/>
            </a:pPr>
            <a:r>
              <a:rPr lang="en-US" sz="7200" b="1" dirty="0">
                <a:effectLst>
                  <a:outerShdw blurRad="38100" dist="38100" dir="2700000" algn="tl">
                    <a:srgbClr val="000000">
                      <a:alpha val="43137"/>
                    </a:srgbClr>
                  </a:outerShdw>
                </a:effectLst>
                <a:latin typeface="Eras Demi ITC" pitchFamily="34" charset="0"/>
              </a:rPr>
              <a:t>Famous people</a:t>
            </a:r>
            <a:endParaRPr lang="ar-KW" sz="7200" b="1" dirty="0">
              <a:effectLst>
                <a:outerShdw blurRad="38100" dist="38100" dir="2700000" algn="tl">
                  <a:srgbClr val="000000">
                    <a:alpha val="43137"/>
                  </a:srgbClr>
                </a:outerShdw>
              </a:effectLst>
              <a:latin typeface="Eras Demi ITC" pitchFamily="34" charset="0"/>
            </a:endParaRPr>
          </a:p>
        </p:txBody>
      </p:sp>
      <p:pic>
        <p:nvPicPr>
          <p:cNvPr id="6" name="Picture 5" descr="071408_100_b.gif"/>
          <p:cNvPicPr>
            <a:picLocks noChangeAspect="1"/>
          </p:cNvPicPr>
          <p:nvPr/>
        </p:nvPicPr>
        <p:blipFill>
          <a:blip r:embed="rId2" cstate="print"/>
          <a:stretch>
            <a:fillRect/>
          </a:stretch>
        </p:blipFill>
        <p:spPr>
          <a:xfrm>
            <a:off x="4350775" y="3950562"/>
            <a:ext cx="3156154" cy="2907437"/>
          </a:xfrm>
          <a:prstGeom prst="rect">
            <a:avLst/>
          </a:prstGeom>
        </p:spPr>
      </p:pic>
      <p:pic>
        <p:nvPicPr>
          <p:cNvPr id="7" name="Picture 6" descr="290x230-al-Khwarizmi2.jpg"/>
          <p:cNvPicPr>
            <a:picLocks noChangeAspect="1"/>
          </p:cNvPicPr>
          <p:nvPr/>
        </p:nvPicPr>
        <p:blipFill>
          <a:blip r:embed="rId3" cstate="print"/>
          <a:stretch>
            <a:fillRect/>
          </a:stretch>
        </p:blipFill>
        <p:spPr>
          <a:xfrm>
            <a:off x="-134" y="3950563"/>
            <a:ext cx="4141075" cy="294709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0578" y="3950562"/>
            <a:ext cx="4559674" cy="2947093"/>
          </a:xfrm>
          <a:prstGeom prst="rect">
            <a:avLst/>
          </a:prstGeom>
        </p:spPr>
      </p:pic>
      <p:sp>
        <p:nvSpPr>
          <p:cNvPr id="8" name="Sous-titre 2">
            <a:extLst>
              <a:ext uri="{FF2B5EF4-FFF2-40B4-BE49-F238E27FC236}">
                <a16:creationId xmlns:a16="http://schemas.microsoft.com/office/drawing/2014/main" xmlns="" id="{93261E96-0A13-4455-8D67-F3E7827443A7}"/>
              </a:ext>
            </a:extLst>
          </p:cNvPr>
          <p:cNvSpPr txBox="1">
            <a:spLocks/>
          </p:cNvSpPr>
          <p:nvPr/>
        </p:nvSpPr>
        <p:spPr>
          <a:xfrm>
            <a:off x="2270457" y="1647015"/>
            <a:ext cx="7651085" cy="1779588"/>
          </a:xfrm>
          <a:prstGeom prst="rect">
            <a:avLst/>
          </a:prstGeom>
          <a:solidFill>
            <a:schemeClr val="accent4">
              <a:lumMod val="75000"/>
            </a:schemeClr>
          </a:solidFill>
          <a:effectLst>
            <a:softEdge rad="317500"/>
          </a:effectLst>
        </p:spPr>
        <p:style>
          <a:lnRef idx="2">
            <a:schemeClr val="accent2"/>
          </a:lnRef>
          <a:fillRef idx="1">
            <a:schemeClr val="lt1"/>
          </a:fillRef>
          <a:effectRef idx="0">
            <a:schemeClr val="accent2"/>
          </a:effectRef>
          <a:fontRef idx="minor">
            <a:schemeClr val="dk1"/>
          </a:fontRef>
        </p:style>
        <p:txBody>
          <a:bodyPr vert="horz" lIns="91440" tIns="45720" rIns="91440" bIns="45720" rtlCol="1" anchor="ctr">
            <a:noAutofit/>
          </a:bodyPr>
          <a:lstStyle>
            <a:lvl1pPr marL="342900" indent="-342900" algn="r" defTabSz="914400" rtl="1"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spcBef>
                <a:spcPct val="0"/>
              </a:spcBef>
              <a:spcAft>
                <a:spcPts val="600"/>
              </a:spcAft>
              <a:buNone/>
            </a:pPr>
            <a:r>
              <a:rPr lang="fr-CA" sz="7200" b="1" dirty="0" err="1">
                <a:solidFill>
                  <a:schemeClr val="tx1"/>
                </a:solidFill>
                <a:latin typeface="AR CARTER" pitchFamily="2" charset="0"/>
                <a:ea typeface="+mj-ea"/>
                <a:cs typeface="+mj-cs"/>
              </a:rPr>
              <a:t>Student’s</a:t>
            </a:r>
            <a:r>
              <a:rPr lang="fr-CA" sz="7200" b="1" dirty="0">
                <a:solidFill>
                  <a:schemeClr val="tx1"/>
                </a:solidFill>
                <a:latin typeface="AR CARTER" pitchFamily="2" charset="0"/>
                <a:ea typeface="+mj-ea"/>
                <a:cs typeface="+mj-cs"/>
              </a:rPr>
              <a:t> Book Page 74</a:t>
            </a:r>
          </a:p>
        </p:txBody>
      </p:sp>
    </p:spTree>
    <p:extLst>
      <p:ext uri="{BB962C8B-B14F-4D97-AF65-F5344CB8AC3E}">
        <p14:creationId xmlns:p14="http://schemas.microsoft.com/office/powerpoint/2010/main" val="20298496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12192000" cy="1417638"/>
          </a:xfrm>
          <a:solidFill>
            <a:srgbClr val="FFFF00">
              <a:alpha val="50588"/>
            </a:srgbClr>
          </a:solidFill>
        </p:spPr>
        <p:txBody>
          <a:bodyPr>
            <a:normAutofit/>
          </a:bodyPr>
          <a:lstStyle/>
          <a:p>
            <a:r>
              <a:rPr lang="en-US" sz="6000" dirty="0">
                <a:ln>
                  <a:solidFill>
                    <a:schemeClr val="tx1"/>
                  </a:solidFill>
                </a:ln>
                <a:latin typeface="Aharoni" pitchFamily="2" charset="-79"/>
                <a:cs typeface="Aharoni" pitchFamily="2" charset="-79"/>
              </a:rPr>
              <a:t>The Arabs </a:t>
            </a:r>
            <a:r>
              <a:rPr lang="en-US" sz="6000" dirty="0">
                <a:ln>
                  <a:solidFill>
                    <a:schemeClr val="tx1"/>
                  </a:solidFill>
                </a:ln>
                <a:solidFill>
                  <a:srgbClr val="C00000"/>
                </a:solidFill>
                <a:latin typeface="Aharoni" pitchFamily="2" charset="-79"/>
                <a:cs typeface="Aharoni" pitchFamily="2" charset="-79"/>
              </a:rPr>
              <a:t>invented</a:t>
            </a:r>
            <a:r>
              <a:rPr lang="en-US" sz="6000" dirty="0">
                <a:ln>
                  <a:solidFill>
                    <a:schemeClr val="tx1"/>
                  </a:solidFill>
                </a:ln>
                <a:latin typeface="Aharoni" pitchFamily="2" charset="-79"/>
                <a:cs typeface="Aharoni" pitchFamily="2" charset="-79"/>
              </a:rPr>
              <a:t> the compass.</a:t>
            </a:r>
            <a:endParaRPr lang="ar-KW" sz="6000" dirty="0">
              <a:ln>
                <a:solidFill>
                  <a:schemeClr val="tx1"/>
                </a:solidFill>
              </a:ln>
              <a:latin typeface="Aharoni" pitchFamily="2" charset="-79"/>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672" y="1417638"/>
            <a:ext cx="6240016" cy="54034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8047" r="15885" b="4348"/>
          <a:stretch/>
        </p:blipFill>
        <p:spPr>
          <a:xfrm>
            <a:off x="479376" y="44624"/>
            <a:ext cx="4896545" cy="6768751"/>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138" r="4667" b="-1"/>
          <a:stretch/>
        </p:blipFill>
        <p:spPr>
          <a:xfrm>
            <a:off x="6240016" y="1"/>
            <a:ext cx="5951984" cy="3346704"/>
          </a:xfrm>
          <a:prstGeom prst="rect">
            <a:avLst/>
          </a:prstGeom>
        </p:spPr>
      </p:pic>
      <p:pic>
        <p:nvPicPr>
          <p:cNvPr id="7" name="Picture 6" descr="A close up of text on a white background&#10;&#10;Description automatically generated">
            <a:extLst>
              <a:ext uri="{FF2B5EF4-FFF2-40B4-BE49-F238E27FC236}">
                <a16:creationId xmlns:a16="http://schemas.microsoft.com/office/drawing/2014/main" xmlns="" id="{702BBFA8-7DB3-429E-9A7D-B4FED8DE2704}"/>
              </a:ext>
            </a:extLst>
          </p:cNvPr>
          <p:cNvPicPr>
            <a:picLocks noChangeAspect="1"/>
          </p:cNvPicPr>
          <p:nvPr/>
        </p:nvPicPr>
        <p:blipFill rotWithShape="1">
          <a:blip r:embed="rId4">
            <a:extLst>
              <a:ext uri="{28A0092B-C50C-407E-A947-70E740481C1C}">
                <a14:useLocalDpi xmlns:a14="http://schemas.microsoft.com/office/drawing/2010/main" val="0"/>
              </a:ext>
            </a:extLst>
          </a:blip>
          <a:srcRect b="4065"/>
          <a:stretch/>
        </p:blipFill>
        <p:spPr>
          <a:xfrm>
            <a:off x="6240016" y="3511296"/>
            <a:ext cx="5951984" cy="3346704"/>
          </a:xfrm>
          <a:prstGeom prst="rect">
            <a:avLst/>
          </a:prstGeom>
        </p:spPr>
      </p:pic>
    </p:spTree>
    <p:extLst>
      <p:ext uri="{BB962C8B-B14F-4D97-AF65-F5344CB8AC3E}">
        <p14:creationId xmlns:p14="http://schemas.microsoft.com/office/powerpoint/2010/main" val="7451659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91344" y="1058380"/>
            <a:ext cx="11881320" cy="1152128"/>
          </a:xfrm>
          <a:prstGeom prst="rect">
            <a:avLst/>
          </a:prstGeom>
          <a:ln>
            <a:solidFill>
              <a:srgbClr val="C00000"/>
            </a:solidFill>
          </a:ln>
        </p:spPr>
        <p:txBody>
          <a:bodyP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C00000"/>
                </a:solidFill>
              </a:rPr>
              <a:t>12. </a:t>
            </a:r>
            <a:r>
              <a:rPr lang="en-US" sz="3600" b="1" dirty="0"/>
              <a:t>Write about a famous man or woman. </a:t>
            </a:r>
            <a:endParaRPr lang="en-US" sz="3600" b="1" dirty="0" smtClean="0"/>
          </a:p>
          <a:p>
            <a:pPr algn="l"/>
            <a:r>
              <a:rPr lang="en-US" sz="3600" b="1" dirty="0" smtClean="0"/>
              <a:t>Use </a:t>
            </a:r>
            <a:r>
              <a:rPr lang="en-US" sz="3600" b="1"/>
              <a:t>the </a:t>
            </a:r>
            <a:r>
              <a:rPr lang="en-US" sz="3600" b="1" smtClean="0"/>
              <a:t>following questions </a:t>
            </a:r>
            <a:r>
              <a:rPr lang="en-US" sz="3600" b="1" dirty="0"/>
              <a:t>to help you.</a:t>
            </a:r>
            <a:endParaRPr lang="ar-KW" sz="36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400" y="-107429"/>
            <a:ext cx="2762250" cy="1232173"/>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4379" y="5085184"/>
            <a:ext cx="1847528" cy="1681164"/>
          </a:xfrm>
          <a:prstGeom prst="rect">
            <a:avLst/>
          </a:prstGeom>
        </p:spPr>
      </p:pic>
      <p:sp>
        <p:nvSpPr>
          <p:cNvPr id="6" name="Title 1"/>
          <p:cNvSpPr txBox="1">
            <a:spLocks/>
          </p:cNvSpPr>
          <p:nvPr/>
        </p:nvSpPr>
        <p:spPr>
          <a:xfrm>
            <a:off x="48459" y="2348880"/>
            <a:ext cx="7752184" cy="4509120"/>
          </a:xfrm>
          <a:prstGeom prst="rect">
            <a:avLst/>
          </a:prstGeom>
        </p:spPr>
        <p:txBody>
          <a:bodyP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l"/>
            <a:r>
              <a:rPr lang="en-US" sz="3200" dirty="0">
                <a:ln>
                  <a:solidFill>
                    <a:sysClr val="windowText" lastClr="000000"/>
                  </a:solidFill>
                </a:ln>
                <a:solidFill>
                  <a:srgbClr val="00B050"/>
                </a:solidFill>
                <a:latin typeface="Aharoni" pitchFamily="2" charset="-79"/>
                <a:cs typeface="Aharoni" pitchFamily="2" charset="-79"/>
              </a:rPr>
              <a:t>When was he/she born?</a:t>
            </a:r>
            <a:br>
              <a:rPr lang="en-US" sz="3200" dirty="0">
                <a:ln>
                  <a:solidFill>
                    <a:sysClr val="windowText" lastClr="000000"/>
                  </a:solidFill>
                </a:ln>
                <a:solidFill>
                  <a:srgbClr val="00B050"/>
                </a:solidFill>
                <a:latin typeface="Aharoni" pitchFamily="2" charset="-79"/>
                <a:cs typeface="Aharoni" pitchFamily="2" charset="-79"/>
              </a:rPr>
            </a:br>
            <a:r>
              <a:rPr lang="en-US" sz="3200" dirty="0">
                <a:ln>
                  <a:solidFill>
                    <a:sysClr val="windowText" lastClr="000000"/>
                  </a:solidFill>
                </a:ln>
                <a:solidFill>
                  <a:srgbClr val="00B050"/>
                </a:solidFill>
                <a:latin typeface="Aharoni" pitchFamily="2" charset="-79"/>
                <a:cs typeface="Aharoni" pitchFamily="2" charset="-79"/>
              </a:rPr>
              <a:t>Where did he/she come from?</a:t>
            </a:r>
            <a:br>
              <a:rPr lang="en-US" sz="3200" dirty="0">
                <a:ln>
                  <a:solidFill>
                    <a:sysClr val="windowText" lastClr="000000"/>
                  </a:solidFill>
                </a:ln>
                <a:solidFill>
                  <a:srgbClr val="00B050"/>
                </a:solidFill>
                <a:latin typeface="Aharoni" pitchFamily="2" charset="-79"/>
                <a:cs typeface="Aharoni" pitchFamily="2" charset="-79"/>
              </a:rPr>
            </a:br>
            <a:r>
              <a:rPr lang="en-US" sz="3200" dirty="0">
                <a:ln>
                  <a:solidFill>
                    <a:sysClr val="windowText" lastClr="000000"/>
                  </a:solidFill>
                </a:ln>
                <a:solidFill>
                  <a:schemeClr val="accent6">
                    <a:lumMod val="60000"/>
                    <a:lumOff val="40000"/>
                  </a:schemeClr>
                </a:solidFill>
                <a:latin typeface="Aharoni" pitchFamily="2" charset="-79"/>
                <a:cs typeface="Aharoni" pitchFamily="2" charset="-79"/>
              </a:rPr>
              <a:t>Did he/she go to university?</a:t>
            </a:r>
            <a:br>
              <a:rPr lang="en-US" sz="3200" dirty="0">
                <a:ln>
                  <a:solidFill>
                    <a:sysClr val="windowText" lastClr="000000"/>
                  </a:solidFill>
                </a:ln>
                <a:solidFill>
                  <a:schemeClr val="accent6">
                    <a:lumMod val="60000"/>
                    <a:lumOff val="40000"/>
                  </a:schemeClr>
                </a:solidFill>
                <a:latin typeface="Aharoni" pitchFamily="2" charset="-79"/>
                <a:cs typeface="Aharoni" pitchFamily="2" charset="-79"/>
              </a:rPr>
            </a:br>
            <a:r>
              <a:rPr lang="en-US" sz="3200" dirty="0">
                <a:ln>
                  <a:solidFill>
                    <a:sysClr val="windowText" lastClr="000000"/>
                  </a:solidFill>
                </a:ln>
                <a:solidFill>
                  <a:schemeClr val="accent6">
                    <a:lumMod val="60000"/>
                    <a:lumOff val="40000"/>
                  </a:schemeClr>
                </a:solidFill>
                <a:latin typeface="Aharoni" pitchFamily="2" charset="-79"/>
                <a:cs typeface="Aharoni" pitchFamily="2" charset="-79"/>
              </a:rPr>
              <a:t>What did he/she study?</a:t>
            </a:r>
            <a:br>
              <a:rPr lang="en-US" sz="3200" dirty="0">
                <a:ln>
                  <a:solidFill>
                    <a:sysClr val="windowText" lastClr="000000"/>
                  </a:solidFill>
                </a:ln>
                <a:solidFill>
                  <a:schemeClr val="accent6">
                    <a:lumMod val="60000"/>
                    <a:lumOff val="40000"/>
                  </a:schemeClr>
                </a:solidFill>
                <a:latin typeface="Aharoni" pitchFamily="2" charset="-79"/>
                <a:cs typeface="Aharoni" pitchFamily="2" charset="-79"/>
              </a:rPr>
            </a:br>
            <a:r>
              <a:rPr lang="en-US" sz="3200" dirty="0">
                <a:ln>
                  <a:solidFill>
                    <a:sysClr val="windowText" lastClr="000000"/>
                  </a:solidFill>
                </a:ln>
                <a:solidFill>
                  <a:srgbClr val="FF0000"/>
                </a:solidFill>
                <a:latin typeface="Aharoni" pitchFamily="2" charset="-79"/>
                <a:cs typeface="Aharoni" pitchFamily="2" charset="-79"/>
              </a:rPr>
              <a:t>What did he/she do to be famous?</a:t>
            </a:r>
            <a:br>
              <a:rPr lang="en-US" sz="3200" dirty="0">
                <a:ln>
                  <a:solidFill>
                    <a:sysClr val="windowText" lastClr="000000"/>
                  </a:solidFill>
                </a:ln>
                <a:solidFill>
                  <a:srgbClr val="FF0000"/>
                </a:solidFill>
                <a:latin typeface="Aharoni" pitchFamily="2" charset="-79"/>
                <a:cs typeface="Aharoni" pitchFamily="2" charset="-79"/>
              </a:rPr>
            </a:br>
            <a:r>
              <a:rPr lang="en-US" sz="3200" dirty="0">
                <a:ln>
                  <a:solidFill>
                    <a:sysClr val="windowText" lastClr="000000"/>
                  </a:solidFill>
                </a:ln>
                <a:solidFill>
                  <a:srgbClr val="FF0000"/>
                </a:solidFill>
                <a:latin typeface="Aharoni" pitchFamily="2" charset="-79"/>
                <a:cs typeface="Aharoni" pitchFamily="2" charset="-79"/>
              </a:rPr>
              <a:t>Did he/she win any prizes?</a:t>
            </a:r>
            <a:br>
              <a:rPr lang="en-US" sz="3200" dirty="0">
                <a:ln>
                  <a:solidFill>
                    <a:sysClr val="windowText" lastClr="000000"/>
                  </a:solidFill>
                </a:ln>
                <a:solidFill>
                  <a:srgbClr val="FF0000"/>
                </a:solidFill>
                <a:latin typeface="Aharoni" pitchFamily="2" charset="-79"/>
                <a:cs typeface="Aharoni" pitchFamily="2" charset="-79"/>
              </a:rPr>
            </a:br>
            <a:r>
              <a:rPr lang="en-US" sz="3200" dirty="0">
                <a:ln>
                  <a:solidFill>
                    <a:sysClr val="windowText" lastClr="000000"/>
                  </a:solidFill>
                </a:ln>
                <a:solidFill>
                  <a:srgbClr val="FF0000"/>
                </a:solidFill>
                <a:latin typeface="Aharoni" pitchFamily="2" charset="-79"/>
                <a:cs typeface="Aharoni" pitchFamily="2" charset="-79"/>
              </a:rPr>
              <a:t>How did he/she help people?</a:t>
            </a:r>
            <a:br>
              <a:rPr lang="en-US" sz="3200" dirty="0">
                <a:ln>
                  <a:solidFill>
                    <a:sysClr val="windowText" lastClr="000000"/>
                  </a:solidFill>
                </a:ln>
                <a:solidFill>
                  <a:srgbClr val="FF0000"/>
                </a:solidFill>
                <a:latin typeface="Aharoni" pitchFamily="2" charset="-79"/>
                <a:cs typeface="Aharoni" pitchFamily="2" charset="-79"/>
              </a:rPr>
            </a:br>
            <a:r>
              <a:rPr lang="en-US" sz="3200" dirty="0">
                <a:ln>
                  <a:solidFill>
                    <a:sysClr val="windowText" lastClr="000000"/>
                  </a:solidFill>
                </a:ln>
                <a:solidFill>
                  <a:srgbClr val="FF6600"/>
                </a:solidFill>
                <a:latin typeface="Aharoni" pitchFamily="2" charset="-79"/>
                <a:cs typeface="Aharoni" pitchFamily="2" charset="-79"/>
              </a:rPr>
              <a:t>How did he/she die?</a:t>
            </a:r>
            <a:br>
              <a:rPr lang="en-US" sz="3200" dirty="0">
                <a:ln>
                  <a:solidFill>
                    <a:sysClr val="windowText" lastClr="000000"/>
                  </a:solidFill>
                </a:ln>
                <a:solidFill>
                  <a:srgbClr val="FF6600"/>
                </a:solidFill>
                <a:latin typeface="Aharoni" pitchFamily="2" charset="-79"/>
                <a:cs typeface="Aharoni" pitchFamily="2" charset="-79"/>
              </a:rPr>
            </a:br>
            <a:r>
              <a:rPr lang="en-US" sz="3200" dirty="0">
                <a:ln>
                  <a:solidFill>
                    <a:sysClr val="windowText" lastClr="000000"/>
                  </a:solidFill>
                </a:ln>
                <a:solidFill>
                  <a:srgbClr val="FF6600"/>
                </a:solidFill>
                <a:latin typeface="Aharoni" pitchFamily="2" charset="-79"/>
                <a:cs typeface="Aharoni" pitchFamily="2" charset="-79"/>
              </a:rPr>
              <a:t>When did he/she die?</a:t>
            </a:r>
            <a:endParaRPr lang="ar-KW" sz="3200" dirty="0">
              <a:ln>
                <a:solidFill>
                  <a:sysClr val="windowText" lastClr="000000"/>
                </a:solidFill>
              </a:ln>
              <a:solidFill>
                <a:srgbClr val="FF6600"/>
              </a:solidFill>
              <a:latin typeface="Aharoni" pitchFamily="2" charset="-79"/>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44272" y="0"/>
            <a:ext cx="2579577" cy="103878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208" y="1757067"/>
            <a:ext cx="2374167" cy="1619250"/>
          </a:xfrm>
          <a:prstGeom prst="rect">
            <a:avLst/>
          </a:prstGeom>
        </p:spPr>
      </p:pic>
      <p:sp>
        <p:nvSpPr>
          <p:cNvPr id="8" name="Title 4"/>
          <p:cNvSpPr txBox="1">
            <a:spLocks/>
          </p:cNvSpPr>
          <p:nvPr/>
        </p:nvSpPr>
        <p:spPr>
          <a:xfrm>
            <a:off x="6574799" y="2857386"/>
            <a:ext cx="5497865" cy="2435236"/>
          </a:xfrm>
          <a:prstGeom prst="rect">
            <a:avLst/>
          </a:prstGeom>
          <a:solidFill>
            <a:srgbClr val="CCFF33">
              <a:alpha val="32941"/>
            </a:srgbClr>
          </a:solidFill>
          <a:scene3d>
            <a:camera prst="orthographicFront"/>
            <a:lightRig rig="threePt" dir="t"/>
          </a:scene3d>
          <a:sp3d>
            <a:bevelT prst="angle"/>
          </a:sp3d>
        </p:spPr>
        <p:txBody>
          <a:bodyP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l"/>
            <a:r>
              <a:rPr lang="en-US" sz="2800" b="1" dirty="0"/>
              <a:t>-the topic sentences.</a:t>
            </a:r>
            <a:br>
              <a:rPr lang="en-US" sz="2800" b="1" dirty="0"/>
            </a:br>
            <a:r>
              <a:rPr lang="en-US" sz="2800" b="1" dirty="0"/>
              <a:t>-the supporting details.</a:t>
            </a:r>
            <a:br>
              <a:rPr lang="en-US" sz="2800" b="1" dirty="0"/>
            </a:br>
            <a:r>
              <a:rPr lang="en-US" sz="2800" b="1" dirty="0"/>
              <a:t>-punctuation marks.</a:t>
            </a:r>
            <a:br>
              <a:rPr lang="en-US" sz="2800" b="1" dirty="0"/>
            </a:br>
            <a:r>
              <a:rPr lang="en-US" sz="2800" b="1" dirty="0"/>
              <a:t>-surf the net for useful information.</a:t>
            </a:r>
            <a:br>
              <a:rPr lang="en-US" sz="2800" b="1" dirty="0"/>
            </a:br>
            <a:r>
              <a:rPr lang="en-US" sz="2800" b="1" dirty="0"/>
              <a:t>-write the topic in your notebook.</a:t>
            </a:r>
            <a:endParaRPr lang="ar-KW" sz="2800" b="1" dirty="0"/>
          </a:p>
        </p:txBody>
      </p:sp>
      <p:sp>
        <p:nvSpPr>
          <p:cNvPr id="9" name="Rectangle: Rounded Corners 8">
            <a:extLst>
              <a:ext uri="{FF2B5EF4-FFF2-40B4-BE49-F238E27FC236}">
                <a16:creationId xmlns:a16="http://schemas.microsoft.com/office/drawing/2014/main" xmlns="" id="{3960C17D-C386-41C0-9F42-1B1DFC1FB2F5}"/>
              </a:ext>
            </a:extLst>
          </p:cNvPr>
          <p:cNvSpPr/>
          <p:nvPr/>
        </p:nvSpPr>
        <p:spPr>
          <a:xfrm>
            <a:off x="7427502" y="5589240"/>
            <a:ext cx="4136661"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Answer the questions in paragraphs. Each colour is a different paragraph.</a:t>
            </a:r>
          </a:p>
        </p:txBody>
      </p:sp>
    </p:spTree>
    <p:extLst>
      <p:ext uri="{BB962C8B-B14F-4D97-AF65-F5344CB8AC3E}">
        <p14:creationId xmlns:p14="http://schemas.microsoft.com/office/powerpoint/2010/main" val="1560912852"/>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4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24744"/>
          </a:xfrm>
          <a:solidFill>
            <a:schemeClr val="accent2"/>
          </a:solidFill>
        </p:spPr>
        <p:txBody>
          <a:bodyPr>
            <a:noAutofit/>
          </a:bodyPr>
          <a:lstStyle/>
          <a:p>
            <a:r>
              <a:rPr lang="en-US" sz="5400" b="1" dirty="0">
                <a:ln w="19050" cmpd="sng">
                  <a:solidFill>
                    <a:schemeClr val="bg1"/>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First, choose a famous man or woman. </a:t>
            </a:r>
            <a:endParaRPr lang="ar-KW" sz="5400" b="1" dirty="0">
              <a:ln w="19050" cmpd="sng">
                <a:solidFill>
                  <a:schemeClr val="bg1"/>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4" name="Content Placeholder 3" descr="180px-Marie_Curie_c1920.png"/>
          <p:cNvPicPr>
            <a:picLocks noGrp="1" noChangeAspect="1"/>
          </p:cNvPicPr>
          <p:nvPr>
            <p:ph idx="1"/>
          </p:nvPr>
        </p:nvPicPr>
        <p:blipFill>
          <a:blip r:embed="rId2" cstate="print"/>
          <a:stretch>
            <a:fillRect/>
          </a:stretch>
        </p:blipFill>
        <p:spPr>
          <a:xfrm>
            <a:off x="3929922" y="1883958"/>
            <a:ext cx="1944216" cy="2773306"/>
          </a:xfrm>
        </p:spPr>
      </p:pic>
      <p:pic>
        <p:nvPicPr>
          <p:cNvPr id="5" name="Picture 4" descr="62032_einstein123.jpg"/>
          <p:cNvPicPr>
            <a:picLocks noChangeAspect="1"/>
          </p:cNvPicPr>
          <p:nvPr/>
        </p:nvPicPr>
        <p:blipFill>
          <a:blip r:embed="rId3" cstate="print"/>
          <a:stretch>
            <a:fillRect/>
          </a:stretch>
        </p:blipFill>
        <p:spPr>
          <a:xfrm>
            <a:off x="10112987" y="3679829"/>
            <a:ext cx="2051720" cy="2922662"/>
          </a:xfrm>
          <a:prstGeom prst="rect">
            <a:avLst/>
          </a:prstGeom>
        </p:spPr>
      </p:pic>
      <p:pic>
        <p:nvPicPr>
          <p:cNvPr id="6" name="Picture 5" descr="s_edison.jpg"/>
          <p:cNvPicPr>
            <a:picLocks noChangeAspect="1"/>
          </p:cNvPicPr>
          <p:nvPr/>
        </p:nvPicPr>
        <p:blipFill rotWithShape="1">
          <a:blip r:embed="rId4" cstate="print"/>
          <a:srcRect l="16251" r="18749"/>
          <a:stretch/>
        </p:blipFill>
        <p:spPr>
          <a:xfrm>
            <a:off x="1980690" y="3800040"/>
            <a:ext cx="1872208" cy="2808312"/>
          </a:xfrm>
          <a:prstGeom prst="rect">
            <a:avLst/>
          </a:prstGeom>
        </p:spPr>
      </p:pic>
      <p:pic>
        <p:nvPicPr>
          <p:cNvPr id="7" name="Picture 6" descr="290x230-al-Khwarizmi2.jpg"/>
          <p:cNvPicPr>
            <a:picLocks noChangeAspect="1"/>
          </p:cNvPicPr>
          <p:nvPr/>
        </p:nvPicPr>
        <p:blipFill>
          <a:blip r:embed="rId5" cstate="print"/>
          <a:stretch>
            <a:fillRect/>
          </a:stretch>
        </p:blipFill>
        <p:spPr>
          <a:xfrm>
            <a:off x="7900395" y="1883958"/>
            <a:ext cx="2114178" cy="2808312"/>
          </a:xfrm>
          <a:prstGeom prst="rect">
            <a:avLst/>
          </a:prstGeom>
        </p:spPr>
      </p:pic>
      <p:pic>
        <p:nvPicPr>
          <p:cNvPr id="9" name="Picture 2" descr="http://wrightbrothersfacts.com/images/wright_brothers.jpg"/>
          <p:cNvPicPr>
            <a:picLocks noChangeAspect="1" noChangeArrowheads="1"/>
          </p:cNvPicPr>
          <p:nvPr/>
        </p:nvPicPr>
        <p:blipFill>
          <a:blip r:embed="rId6" cstate="print"/>
          <a:srcRect/>
          <a:stretch>
            <a:fillRect/>
          </a:stretch>
        </p:blipFill>
        <p:spPr bwMode="auto">
          <a:xfrm>
            <a:off x="119335" y="1822979"/>
            <a:ext cx="1762941" cy="2564904"/>
          </a:xfrm>
          <a:prstGeom prst="rect">
            <a:avLst/>
          </a:prstGeom>
          <a:noFill/>
        </p:spPr>
      </p:pic>
      <p:pic>
        <p:nvPicPr>
          <p:cNvPr id="10" name="Picture 2" descr="http://blogs.majic.com/files/2010/07/Alexander_Graham_Bell.jpg"/>
          <p:cNvPicPr>
            <a:picLocks noChangeAspect="1" noChangeArrowheads="1"/>
          </p:cNvPicPr>
          <p:nvPr/>
        </p:nvPicPr>
        <p:blipFill>
          <a:blip r:embed="rId7" cstate="print"/>
          <a:srcRect/>
          <a:stretch>
            <a:fillRect/>
          </a:stretch>
        </p:blipFill>
        <p:spPr bwMode="auto">
          <a:xfrm>
            <a:off x="5954332" y="3679829"/>
            <a:ext cx="1896856" cy="2922662"/>
          </a:xfrm>
          <a:prstGeom prst="rect">
            <a:avLst/>
          </a:prstGeom>
          <a:noFill/>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35186" y="1200465"/>
            <a:ext cx="1856814" cy="24036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p:spPr>
        <p:txBody>
          <a:bodyPr>
            <a:noAutofit/>
          </a:bodyPr>
          <a:lstStyle/>
          <a:p>
            <a:pPr algn="ctr"/>
            <a:r>
              <a:rPr lang="en-US" sz="5000" dirty="0">
                <a:ln>
                  <a:solidFill>
                    <a:sysClr val="windowText" lastClr="000000"/>
                  </a:solidFill>
                </a:ln>
                <a:solidFill>
                  <a:srgbClr val="C00000"/>
                </a:solidFill>
                <a:latin typeface="Aharoni" pitchFamily="2" charset="-79"/>
                <a:cs typeface="Aharoni" pitchFamily="2" charset="-79"/>
              </a:rPr>
              <a:t>When was he born?</a:t>
            </a:r>
            <a:br>
              <a:rPr lang="en-US" sz="5000" dirty="0">
                <a:ln>
                  <a:solidFill>
                    <a:sysClr val="windowText" lastClr="000000"/>
                  </a:solidFill>
                </a:ln>
                <a:solidFill>
                  <a:srgbClr val="C00000"/>
                </a:solidFill>
                <a:latin typeface="Aharoni" pitchFamily="2" charset="-79"/>
                <a:cs typeface="Aharoni" pitchFamily="2" charset="-79"/>
              </a:rPr>
            </a:br>
            <a:r>
              <a:rPr lang="en-US" sz="5000" dirty="0">
                <a:ln>
                  <a:solidFill>
                    <a:sysClr val="windowText" lastClr="000000"/>
                  </a:solidFill>
                </a:ln>
                <a:solidFill>
                  <a:srgbClr val="C00000"/>
                </a:solidFill>
                <a:latin typeface="Aharoni" pitchFamily="2" charset="-79"/>
                <a:cs typeface="Aharoni" pitchFamily="2" charset="-79"/>
              </a:rPr>
              <a:t>Where did he come from?</a:t>
            </a:r>
            <a:r>
              <a:rPr lang="en-US" sz="5000" dirty="0">
                <a:ln>
                  <a:solidFill>
                    <a:sysClr val="windowText" lastClr="000000"/>
                  </a:solidFill>
                </a:ln>
                <a:latin typeface="Aharoni" pitchFamily="2" charset="-79"/>
                <a:cs typeface="Aharoni" pitchFamily="2" charset="-79"/>
              </a:rPr>
              <a:t/>
            </a:r>
            <a:br>
              <a:rPr lang="en-US" sz="5000" dirty="0">
                <a:ln>
                  <a:solidFill>
                    <a:sysClr val="windowText" lastClr="000000"/>
                  </a:solidFill>
                </a:ln>
                <a:latin typeface="Aharoni" pitchFamily="2" charset="-79"/>
                <a:cs typeface="Aharoni" pitchFamily="2" charset="-79"/>
              </a:rPr>
            </a:br>
            <a:r>
              <a:rPr lang="en-US" sz="5000" dirty="0">
                <a:ln>
                  <a:solidFill>
                    <a:sysClr val="windowText" lastClr="000000"/>
                  </a:solidFill>
                </a:ln>
                <a:solidFill>
                  <a:schemeClr val="accent6">
                    <a:lumMod val="75000"/>
                  </a:schemeClr>
                </a:solidFill>
                <a:latin typeface="Aharoni" pitchFamily="2" charset="-79"/>
                <a:cs typeface="Aharoni" pitchFamily="2" charset="-79"/>
              </a:rPr>
              <a:t>Did he go to university?</a:t>
            </a:r>
            <a:br>
              <a:rPr lang="en-US" sz="5000" dirty="0">
                <a:ln>
                  <a:solidFill>
                    <a:sysClr val="windowText" lastClr="000000"/>
                  </a:solidFill>
                </a:ln>
                <a:solidFill>
                  <a:schemeClr val="accent6">
                    <a:lumMod val="75000"/>
                  </a:schemeClr>
                </a:solidFill>
                <a:latin typeface="Aharoni" pitchFamily="2" charset="-79"/>
                <a:cs typeface="Aharoni" pitchFamily="2" charset="-79"/>
              </a:rPr>
            </a:br>
            <a:r>
              <a:rPr lang="en-US" sz="5000" dirty="0">
                <a:ln>
                  <a:solidFill>
                    <a:sysClr val="windowText" lastClr="000000"/>
                  </a:solidFill>
                </a:ln>
                <a:solidFill>
                  <a:schemeClr val="accent6">
                    <a:lumMod val="75000"/>
                  </a:schemeClr>
                </a:solidFill>
                <a:latin typeface="Aharoni" pitchFamily="2" charset="-79"/>
                <a:cs typeface="Aharoni" pitchFamily="2" charset="-79"/>
              </a:rPr>
              <a:t>What did he study?</a:t>
            </a:r>
            <a:r>
              <a:rPr lang="en-US" sz="5000" dirty="0">
                <a:ln>
                  <a:solidFill>
                    <a:sysClr val="windowText" lastClr="000000"/>
                  </a:solidFill>
                </a:ln>
                <a:latin typeface="Aharoni" pitchFamily="2" charset="-79"/>
                <a:cs typeface="Aharoni" pitchFamily="2" charset="-79"/>
              </a:rPr>
              <a:t/>
            </a:r>
            <a:br>
              <a:rPr lang="en-US" sz="5000" dirty="0">
                <a:ln>
                  <a:solidFill>
                    <a:sysClr val="windowText" lastClr="000000"/>
                  </a:solidFill>
                </a:ln>
                <a:latin typeface="Aharoni" pitchFamily="2" charset="-79"/>
                <a:cs typeface="Aharoni" pitchFamily="2" charset="-79"/>
              </a:rPr>
            </a:br>
            <a:r>
              <a:rPr lang="en-US" sz="5000" dirty="0">
                <a:ln>
                  <a:solidFill>
                    <a:sysClr val="windowText" lastClr="000000"/>
                  </a:solidFill>
                </a:ln>
                <a:solidFill>
                  <a:srgbClr val="003300"/>
                </a:solidFill>
                <a:latin typeface="Aharoni" pitchFamily="2" charset="-79"/>
                <a:cs typeface="Aharoni" pitchFamily="2" charset="-79"/>
              </a:rPr>
              <a:t>What did he do to be famous?</a:t>
            </a:r>
            <a:br>
              <a:rPr lang="en-US" sz="5000" dirty="0">
                <a:ln>
                  <a:solidFill>
                    <a:sysClr val="windowText" lastClr="000000"/>
                  </a:solidFill>
                </a:ln>
                <a:solidFill>
                  <a:srgbClr val="003300"/>
                </a:solidFill>
                <a:latin typeface="Aharoni" pitchFamily="2" charset="-79"/>
                <a:cs typeface="Aharoni" pitchFamily="2" charset="-79"/>
              </a:rPr>
            </a:br>
            <a:r>
              <a:rPr lang="en-US" sz="5000" dirty="0">
                <a:ln>
                  <a:solidFill>
                    <a:sysClr val="windowText" lastClr="000000"/>
                  </a:solidFill>
                </a:ln>
                <a:solidFill>
                  <a:srgbClr val="003300"/>
                </a:solidFill>
                <a:latin typeface="Aharoni" pitchFamily="2" charset="-79"/>
                <a:cs typeface="Aharoni" pitchFamily="2" charset="-79"/>
              </a:rPr>
              <a:t>Did he win any prizes?</a:t>
            </a:r>
            <a:br>
              <a:rPr lang="en-US" sz="5000" dirty="0">
                <a:ln>
                  <a:solidFill>
                    <a:sysClr val="windowText" lastClr="000000"/>
                  </a:solidFill>
                </a:ln>
                <a:solidFill>
                  <a:srgbClr val="003300"/>
                </a:solidFill>
                <a:latin typeface="Aharoni" pitchFamily="2" charset="-79"/>
                <a:cs typeface="Aharoni" pitchFamily="2" charset="-79"/>
              </a:rPr>
            </a:br>
            <a:r>
              <a:rPr lang="en-US" sz="5000" dirty="0">
                <a:ln>
                  <a:solidFill>
                    <a:sysClr val="windowText" lastClr="000000"/>
                  </a:solidFill>
                </a:ln>
                <a:solidFill>
                  <a:srgbClr val="003300"/>
                </a:solidFill>
                <a:latin typeface="Aharoni" pitchFamily="2" charset="-79"/>
                <a:cs typeface="Aharoni" pitchFamily="2" charset="-79"/>
              </a:rPr>
              <a:t>How did he help people?</a:t>
            </a:r>
            <a:r>
              <a:rPr lang="en-US" sz="5000" dirty="0">
                <a:ln>
                  <a:solidFill>
                    <a:sysClr val="windowText" lastClr="000000"/>
                  </a:solidFill>
                </a:ln>
                <a:latin typeface="Aharoni" pitchFamily="2" charset="-79"/>
                <a:cs typeface="Aharoni" pitchFamily="2" charset="-79"/>
              </a:rPr>
              <a:t/>
            </a:r>
            <a:br>
              <a:rPr lang="en-US" sz="5000" dirty="0">
                <a:ln>
                  <a:solidFill>
                    <a:sysClr val="windowText" lastClr="000000"/>
                  </a:solidFill>
                </a:ln>
                <a:latin typeface="Aharoni" pitchFamily="2" charset="-79"/>
                <a:cs typeface="Aharoni" pitchFamily="2" charset="-79"/>
              </a:rPr>
            </a:br>
            <a:r>
              <a:rPr lang="en-US" sz="5000" dirty="0">
                <a:ln>
                  <a:solidFill>
                    <a:sysClr val="windowText" lastClr="000000"/>
                  </a:solidFill>
                </a:ln>
                <a:solidFill>
                  <a:schemeClr val="accent1">
                    <a:lumMod val="75000"/>
                  </a:schemeClr>
                </a:solidFill>
                <a:latin typeface="Aharoni" pitchFamily="2" charset="-79"/>
                <a:cs typeface="Aharoni" pitchFamily="2" charset="-79"/>
              </a:rPr>
              <a:t>How did he die?</a:t>
            </a:r>
            <a:br>
              <a:rPr lang="en-US" sz="5000" dirty="0">
                <a:ln>
                  <a:solidFill>
                    <a:sysClr val="windowText" lastClr="000000"/>
                  </a:solidFill>
                </a:ln>
                <a:solidFill>
                  <a:schemeClr val="accent1">
                    <a:lumMod val="75000"/>
                  </a:schemeClr>
                </a:solidFill>
                <a:latin typeface="Aharoni" pitchFamily="2" charset="-79"/>
                <a:cs typeface="Aharoni" pitchFamily="2" charset="-79"/>
              </a:rPr>
            </a:br>
            <a:r>
              <a:rPr lang="en-US" sz="5000" dirty="0">
                <a:ln>
                  <a:solidFill>
                    <a:sysClr val="windowText" lastClr="000000"/>
                  </a:solidFill>
                </a:ln>
                <a:solidFill>
                  <a:schemeClr val="accent1">
                    <a:lumMod val="75000"/>
                  </a:schemeClr>
                </a:solidFill>
                <a:latin typeface="Aharoni" pitchFamily="2" charset="-79"/>
                <a:cs typeface="Aharoni" pitchFamily="2" charset="-79"/>
              </a:rPr>
              <a:t>When did he die?</a:t>
            </a:r>
            <a:endParaRPr lang="ar-KW" sz="5000" dirty="0">
              <a:ln>
                <a:solidFill>
                  <a:sysClr val="windowText" lastClr="000000"/>
                </a:solidFill>
              </a:ln>
              <a:solidFill>
                <a:schemeClr val="accent1">
                  <a:lumMod val="75000"/>
                </a:schemeClr>
              </a:solidFill>
              <a:latin typeface="Aharoni" pitchFamily="2" charset="-79"/>
            </a:endParaRPr>
          </a:p>
        </p:txBody>
      </p:sp>
      <p:pic>
        <p:nvPicPr>
          <p:cNvPr id="4" name="Content Placeholder 3" descr="6m4b8vpn925d7x21ezk7.gif"/>
          <p:cNvPicPr>
            <a:picLocks noGrp="1" noChangeAspect="1"/>
          </p:cNvPicPr>
          <p:nvPr>
            <p:ph idx="1"/>
          </p:nvPr>
        </p:nvPicPr>
        <p:blipFill>
          <a:blip r:embed="rId2" cstate="print"/>
          <a:stretch>
            <a:fillRect/>
          </a:stretch>
        </p:blipFill>
        <p:spPr>
          <a:xfrm>
            <a:off x="108284" y="116631"/>
            <a:ext cx="762000" cy="828675"/>
          </a:xfrm>
        </p:spPr>
      </p:pic>
      <p:pic>
        <p:nvPicPr>
          <p:cNvPr id="5" name="Content Placeholder 3" descr="6m4b8vpn925d7x21ezk7.gif"/>
          <p:cNvPicPr>
            <a:picLocks noChangeAspect="1"/>
          </p:cNvPicPr>
          <p:nvPr/>
        </p:nvPicPr>
        <p:blipFill>
          <a:blip r:embed="rId2" cstate="print"/>
          <a:stretch>
            <a:fillRect/>
          </a:stretch>
        </p:blipFill>
        <p:spPr>
          <a:xfrm flipH="1">
            <a:off x="11064552" y="116632"/>
            <a:ext cx="762000" cy="828675"/>
          </a:xfrm>
          <a:prstGeom prst="rect">
            <a:avLst/>
          </a:prstGeom>
        </p:spPr>
      </p:pic>
      <p:pic>
        <p:nvPicPr>
          <p:cNvPr id="6" name="Content Placeholder 3" descr="6m4b8vpn925d7x21ezk7.gif"/>
          <p:cNvPicPr>
            <a:picLocks noChangeAspect="1"/>
          </p:cNvPicPr>
          <p:nvPr/>
        </p:nvPicPr>
        <p:blipFill>
          <a:blip r:embed="rId2" cstate="print"/>
          <a:stretch>
            <a:fillRect/>
          </a:stretch>
        </p:blipFill>
        <p:spPr>
          <a:xfrm>
            <a:off x="263352" y="5877272"/>
            <a:ext cx="762000" cy="828675"/>
          </a:xfrm>
          <a:prstGeom prst="rect">
            <a:avLst/>
          </a:prstGeom>
        </p:spPr>
      </p:pic>
      <p:pic>
        <p:nvPicPr>
          <p:cNvPr id="7" name="Content Placeholder 3" descr="6m4b8vpn925d7x21ezk7.gif"/>
          <p:cNvPicPr>
            <a:picLocks noChangeAspect="1"/>
          </p:cNvPicPr>
          <p:nvPr/>
        </p:nvPicPr>
        <p:blipFill>
          <a:blip r:embed="rId2" cstate="print"/>
          <a:stretch>
            <a:fillRect/>
          </a:stretch>
        </p:blipFill>
        <p:spPr>
          <a:xfrm flipH="1">
            <a:off x="11280576" y="5936177"/>
            <a:ext cx="762000" cy="82867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3343" y="0"/>
            <a:ext cx="10264261" cy="6858000"/>
          </a:xfrm>
        </p:spPr>
        <p:txBody>
          <a:bodyPr>
            <a:normAutofit/>
          </a:bodyPr>
          <a:lstStyle/>
          <a:p>
            <a:pPr algn="ctr"/>
            <a:r>
              <a:rPr lang="en-US" sz="4800" dirty="0">
                <a:ln>
                  <a:solidFill>
                    <a:sysClr val="windowText" lastClr="000000"/>
                  </a:solidFill>
                </a:ln>
                <a:solidFill>
                  <a:srgbClr val="C00000"/>
                </a:solidFill>
                <a:latin typeface="Aharoni" pitchFamily="2" charset="-79"/>
                <a:cs typeface="Aharoni" pitchFamily="2" charset="-79"/>
              </a:rPr>
              <a:t>When was she born?</a:t>
            </a:r>
            <a:br>
              <a:rPr lang="en-US" sz="4800" dirty="0">
                <a:ln>
                  <a:solidFill>
                    <a:sysClr val="windowText" lastClr="000000"/>
                  </a:solidFill>
                </a:ln>
                <a:solidFill>
                  <a:srgbClr val="C00000"/>
                </a:solidFill>
                <a:latin typeface="Aharoni" pitchFamily="2" charset="-79"/>
                <a:cs typeface="Aharoni" pitchFamily="2" charset="-79"/>
              </a:rPr>
            </a:br>
            <a:r>
              <a:rPr lang="en-US" sz="4800" dirty="0">
                <a:ln>
                  <a:solidFill>
                    <a:sysClr val="windowText" lastClr="000000"/>
                  </a:solidFill>
                </a:ln>
                <a:solidFill>
                  <a:srgbClr val="C00000"/>
                </a:solidFill>
                <a:latin typeface="Aharoni" pitchFamily="2" charset="-79"/>
                <a:cs typeface="Aharoni" pitchFamily="2" charset="-79"/>
              </a:rPr>
              <a:t>Where did she come from?</a:t>
            </a:r>
            <a:r>
              <a:rPr lang="en-US" sz="4800" dirty="0">
                <a:ln>
                  <a:solidFill>
                    <a:sysClr val="windowText" lastClr="000000"/>
                  </a:solidFill>
                </a:ln>
                <a:latin typeface="Aharoni" pitchFamily="2" charset="-79"/>
                <a:cs typeface="Aharoni" pitchFamily="2" charset="-79"/>
              </a:rPr>
              <a:t/>
            </a:r>
            <a:br>
              <a:rPr lang="en-US" sz="4800" dirty="0">
                <a:ln>
                  <a:solidFill>
                    <a:sysClr val="windowText" lastClr="000000"/>
                  </a:solidFill>
                </a:ln>
                <a:latin typeface="Aharoni" pitchFamily="2" charset="-79"/>
                <a:cs typeface="Aharoni" pitchFamily="2" charset="-79"/>
              </a:rPr>
            </a:br>
            <a:r>
              <a:rPr lang="en-US" sz="4800" dirty="0">
                <a:ln>
                  <a:solidFill>
                    <a:sysClr val="windowText" lastClr="000000"/>
                  </a:solidFill>
                </a:ln>
                <a:solidFill>
                  <a:schemeClr val="accent6">
                    <a:lumMod val="75000"/>
                  </a:schemeClr>
                </a:solidFill>
                <a:latin typeface="Aharoni" pitchFamily="2" charset="-79"/>
                <a:cs typeface="Aharoni" pitchFamily="2" charset="-79"/>
              </a:rPr>
              <a:t>Did she go to university?</a:t>
            </a:r>
            <a:br>
              <a:rPr lang="en-US" sz="4800" dirty="0">
                <a:ln>
                  <a:solidFill>
                    <a:sysClr val="windowText" lastClr="000000"/>
                  </a:solidFill>
                </a:ln>
                <a:solidFill>
                  <a:schemeClr val="accent6">
                    <a:lumMod val="75000"/>
                  </a:schemeClr>
                </a:solidFill>
                <a:latin typeface="Aharoni" pitchFamily="2" charset="-79"/>
                <a:cs typeface="Aharoni" pitchFamily="2" charset="-79"/>
              </a:rPr>
            </a:br>
            <a:r>
              <a:rPr lang="en-US" sz="4800" dirty="0">
                <a:ln>
                  <a:solidFill>
                    <a:sysClr val="windowText" lastClr="000000"/>
                  </a:solidFill>
                </a:ln>
                <a:solidFill>
                  <a:schemeClr val="accent6">
                    <a:lumMod val="75000"/>
                  </a:schemeClr>
                </a:solidFill>
                <a:latin typeface="Aharoni" pitchFamily="2" charset="-79"/>
                <a:cs typeface="Aharoni" pitchFamily="2" charset="-79"/>
              </a:rPr>
              <a:t>What did she study?</a:t>
            </a:r>
            <a:r>
              <a:rPr lang="en-US" sz="4800" dirty="0">
                <a:ln>
                  <a:solidFill>
                    <a:sysClr val="windowText" lastClr="000000"/>
                  </a:solidFill>
                </a:ln>
                <a:latin typeface="Aharoni" pitchFamily="2" charset="-79"/>
                <a:cs typeface="Aharoni" pitchFamily="2" charset="-79"/>
              </a:rPr>
              <a:t/>
            </a:r>
            <a:br>
              <a:rPr lang="en-US" sz="4800" dirty="0">
                <a:ln>
                  <a:solidFill>
                    <a:sysClr val="windowText" lastClr="000000"/>
                  </a:solidFill>
                </a:ln>
                <a:latin typeface="Aharoni" pitchFamily="2" charset="-79"/>
                <a:cs typeface="Aharoni" pitchFamily="2" charset="-79"/>
              </a:rPr>
            </a:br>
            <a:r>
              <a:rPr lang="en-US" sz="4800" dirty="0">
                <a:ln>
                  <a:solidFill>
                    <a:sysClr val="windowText" lastClr="000000"/>
                  </a:solidFill>
                </a:ln>
                <a:solidFill>
                  <a:srgbClr val="003300"/>
                </a:solidFill>
                <a:latin typeface="Aharoni" pitchFamily="2" charset="-79"/>
                <a:cs typeface="Aharoni" pitchFamily="2" charset="-79"/>
              </a:rPr>
              <a:t>What did she do to be famous?</a:t>
            </a:r>
            <a:br>
              <a:rPr lang="en-US" sz="4800" dirty="0">
                <a:ln>
                  <a:solidFill>
                    <a:sysClr val="windowText" lastClr="000000"/>
                  </a:solidFill>
                </a:ln>
                <a:solidFill>
                  <a:srgbClr val="003300"/>
                </a:solidFill>
                <a:latin typeface="Aharoni" pitchFamily="2" charset="-79"/>
                <a:cs typeface="Aharoni" pitchFamily="2" charset="-79"/>
              </a:rPr>
            </a:br>
            <a:r>
              <a:rPr lang="en-US" sz="4800" dirty="0">
                <a:ln>
                  <a:solidFill>
                    <a:sysClr val="windowText" lastClr="000000"/>
                  </a:solidFill>
                </a:ln>
                <a:solidFill>
                  <a:srgbClr val="003300"/>
                </a:solidFill>
                <a:latin typeface="Aharoni" pitchFamily="2" charset="-79"/>
                <a:cs typeface="Aharoni" pitchFamily="2" charset="-79"/>
              </a:rPr>
              <a:t>Did she win any prizes?</a:t>
            </a:r>
            <a:br>
              <a:rPr lang="en-US" sz="4800" dirty="0">
                <a:ln>
                  <a:solidFill>
                    <a:sysClr val="windowText" lastClr="000000"/>
                  </a:solidFill>
                </a:ln>
                <a:solidFill>
                  <a:srgbClr val="003300"/>
                </a:solidFill>
                <a:latin typeface="Aharoni" pitchFamily="2" charset="-79"/>
                <a:cs typeface="Aharoni" pitchFamily="2" charset="-79"/>
              </a:rPr>
            </a:br>
            <a:r>
              <a:rPr lang="en-US" sz="4800" dirty="0">
                <a:ln>
                  <a:solidFill>
                    <a:sysClr val="windowText" lastClr="000000"/>
                  </a:solidFill>
                </a:ln>
                <a:solidFill>
                  <a:srgbClr val="003300"/>
                </a:solidFill>
                <a:latin typeface="Aharoni" pitchFamily="2" charset="-79"/>
                <a:cs typeface="Aharoni" pitchFamily="2" charset="-79"/>
              </a:rPr>
              <a:t>How did she help people?</a:t>
            </a:r>
            <a:r>
              <a:rPr lang="en-US" sz="4800" dirty="0">
                <a:ln>
                  <a:solidFill>
                    <a:sysClr val="windowText" lastClr="000000"/>
                  </a:solidFill>
                </a:ln>
                <a:latin typeface="Aharoni" pitchFamily="2" charset="-79"/>
                <a:cs typeface="Aharoni" pitchFamily="2" charset="-79"/>
              </a:rPr>
              <a:t/>
            </a:r>
            <a:br>
              <a:rPr lang="en-US" sz="4800" dirty="0">
                <a:ln>
                  <a:solidFill>
                    <a:sysClr val="windowText" lastClr="000000"/>
                  </a:solidFill>
                </a:ln>
                <a:latin typeface="Aharoni" pitchFamily="2" charset="-79"/>
                <a:cs typeface="Aharoni" pitchFamily="2" charset="-79"/>
              </a:rPr>
            </a:br>
            <a:r>
              <a:rPr lang="en-US" sz="4800" dirty="0">
                <a:ln>
                  <a:solidFill>
                    <a:sysClr val="windowText" lastClr="000000"/>
                  </a:solidFill>
                </a:ln>
                <a:solidFill>
                  <a:schemeClr val="accent1">
                    <a:lumMod val="75000"/>
                  </a:schemeClr>
                </a:solidFill>
                <a:latin typeface="Aharoni" pitchFamily="2" charset="-79"/>
                <a:cs typeface="Aharoni" pitchFamily="2" charset="-79"/>
              </a:rPr>
              <a:t>How did she die?</a:t>
            </a:r>
            <a:br>
              <a:rPr lang="en-US" sz="4800" dirty="0">
                <a:ln>
                  <a:solidFill>
                    <a:sysClr val="windowText" lastClr="000000"/>
                  </a:solidFill>
                </a:ln>
                <a:solidFill>
                  <a:schemeClr val="accent1">
                    <a:lumMod val="75000"/>
                  </a:schemeClr>
                </a:solidFill>
                <a:latin typeface="Aharoni" pitchFamily="2" charset="-79"/>
                <a:cs typeface="Aharoni" pitchFamily="2" charset="-79"/>
              </a:rPr>
            </a:br>
            <a:r>
              <a:rPr lang="en-US" sz="4800" dirty="0">
                <a:ln>
                  <a:solidFill>
                    <a:sysClr val="windowText" lastClr="000000"/>
                  </a:solidFill>
                </a:ln>
                <a:solidFill>
                  <a:schemeClr val="accent1">
                    <a:lumMod val="75000"/>
                  </a:schemeClr>
                </a:solidFill>
                <a:latin typeface="Aharoni" pitchFamily="2" charset="-79"/>
                <a:cs typeface="Aharoni" pitchFamily="2" charset="-79"/>
              </a:rPr>
              <a:t>When did she die?</a:t>
            </a:r>
            <a:endParaRPr lang="ar-KW" sz="4800" dirty="0">
              <a:ln>
                <a:solidFill>
                  <a:sysClr val="windowText" lastClr="000000"/>
                </a:solidFill>
              </a:ln>
              <a:solidFill>
                <a:schemeClr val="accent1">
                  <a:lumMod val="75000"/>
                </a:schemeClr>
              </a:solidFill>
              <a:latin typeface="Aharoni" pitchFamily="2" charset="-79"/>
            </a:endParaRPr>
          </a:p>
        </p:txBody>
      </p:sp>
      <p:pic>
        <p:nvPicPr>
          <p:cNvPr id="4" name="Content Placeholder 3" descr="6m4b8vpn925d7x21ezk7.gif"/>
          <p:cNvPicPr>
            <a:picLocks noGrp="1" noChangeAspect="1"/>
          </p:cNvPicPr>
          <p:nvPr>
            <p:ph idx="1"/>
          </p:nvPr>
        </p:nvPicPr>
        <p:blipFill>
          <a:blip r:embed="rId2" cstate="print"/>
          <a:stretch>
            <a:fillRect/>
          </a:stretch>
        </p:blipFill>
        <p:spPr>
          <a:xfrm>
            <a:off x="191344" y="35697"/>
            <a:ext cx="762000" cy="828675"/>
          </a:xfrm>
        </p:spPr>
      </p:pic>
      <p:pic>
        <p:nvPicPr>
          <p:cNvPr id="5" name="Content Placeholder 3" descr="6m4b8vpn925d7x21ezk7.gif"/>
          <p:cNvPicPr>
            <a:picLocks noChangeAspect="1"/>
          </p:cNvPicPr>
          <p:nvPr/>
        </p:nvPicPr>
        <p:blipFill>
          <a:blip r:embed="rId2" cstate="print"/>
          <a:stretch>
            <a:fillRect/>
          </a:stretch>
        </p:blipFill>
        <p:spPr>
          <a:xfrm flipH="1">
            <a:off x="11217605" y="35697"/>
            <a:ext cx="762000" cy="828675"/>
          </a:xfrm>
          <a:prstGeom prst="rect">
            <a:avLst/>
          </a:prstGeom>
        </p:spPr>
      </p:pic>
      <p:pic>
        <p:nvPicPr>
          <p:cNvPr id="6" name="Content Placeholder 3" descr="6m4b8vpn925d7x21ezk7.gif"/>
          <p:cNvPicPr>
            <a:picLocks noChangeAspect="1"/>
          </p:cNvPicPr>
          <p:nvPr/>
        </p:nvPicPr>
        <p:blipFill>
          <a:blip r:embed="rId2" cstate="print"/>
          <a:stretch>
            <a:fillRect/>
          </a:stretch>
        </p:blipFill>
        <p:spPr>
          <a:xfrm>
            <a:off x="202232" y="5877272"/>
            <a:ext cx="762000" cy="828675"/>
          </a:xfrm>
          <a:prstGeom prst="rect">
            <a:avLst/>
          </a:prstGeom>
        </p:spPr>
      </p:pic>
      <p:pic>
        <p:nvPicPr>
          <p:cNvPr id="7" name="Content Placeholder 3" descr="6m4b8vpn925d7x21ezk7.gif"/>
          <p:cNvPicPr>
            <a:picLocks noChangeAspect="1"/>
          </p:cNvPicPr>
          <p:nvPr/>
        </p:nvPicPr>
        <p:blipFill>
          <a:blip r:embed="rId2" cstate="print"/>
          <a:stretch>
            <a:fillRect/>
          </a:stretch>
        </p:blipFill>
        <p:spPr>
          <a:xfrm flipH="1">
            <a:off x="11109321" y="5839924"/>
            <a:ext cx="762000" cy="8286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328" y="548680"/>
            <a:ext cx="2907792" cy="1993392"/>
          </a:xfrm>
          <a:prstGeom prst="rect">
            <a:avLst/>
          </a:prstGeom>
        </p:spPr>
      </p:pic>
      <p:sp>
        <p:nvSpPr>
          <p:cNvPr id="5" name="Title 4"/>
          <p:cNvSpPr>
            <a:spLocks noGrp="1"/>
          </p:cNvSpPr>
          <p:nvPr>
            <p:ph type="title"/>
          </p:nvPr>
        </p:nvSpPr>
        <p:spPr>
          <a:xfrm>
            <a:off x="609600" y="274638"/>
            <a:ext cx="10238928" cy="3946450"/>
          </a:xfrm>
          <a:solidFill>
            <a:srgbClr val="CCFF99">
              <a:alpha val="32941"/>
            </a:srgbClr>
          </a:solidFill>
        </p:spPr>
        <p:txBody>
          <a:bodyPr>
            <a:noAutofit/>
          </a:bodyPr>
          <a:lstStyle/>
          <a:p>
            <a:pPr algn="l"/>
            <a:r>
              <a:rPr lang="en-US" sz="4800" b="1" dirty="0">
                <a:ln w="28575">
                  <a:solidFill>
                    <a:sysClr val="windowText" lastClr="000000"/>
                  </a:solidFill>
                </a:ln>
                <a:latin typeface="Adobe Garamond Pro" panose="02020502060506020403" pitchFamily="18" charset="0"/>
              </a:rPr>
              <a:t>-the topic sentences.</a:t>
            </a:r>
            <a:br>
              <a:rPr lang="en-US" sz="4800" b="1" dirty="0">
                <a:ln w="28575">
                  <a:solidFill>
                    <a:sysClr val="windowText" lastClr="000000"/>
                  </a:solidFill>
                </a:ln>
                <a:latin typeface="Adobe Garamond Pro" panose="02020502060506020403" pitchFamily="18" charset="0"/>
              </a:rPr>
            </a:br>
            <a:r>
              <a:rPr lang="en-US" sz="4800" b="1" dirty="0">
                <a:ln w="28575">
                  <a:solidFill>
                    <a:sysClr val="windowText" lastClr="000000"/>
                  </a:solidFill>
                </a:ln>
                <a:latin typeface="Adobe Garamond Pro" panose="02020502060506020403" pitchFamily="18" charset="0"/>
              </a:rPr>
              <a:t>-the supporting details.</a:t>
            </a:r>
            <a:br>
              <a:rPr lang="en-US" sz="4800" b="1" dirty="0">
                <a:ln w="28575">
                  <a:solidFill>
                    <a:sysClr val="windowText" lastClr="000000"/>
                  </a:solidFill>
                </a:ln>
                <a:latin typeface="Adobe Garamond Pro" panose="02020502060506020403" pitchFamily="18" charset="0"/>
              </a:rPr>
            </a:br>
            <a:r>
              <a:rPr lang="en-US" sz="4800" b="1" dirty="0">
                <a:ln w="28575">
                  <a:solidFill>
                    <a:sysClr val="windowText" lastClr="000000"/>
                  </a:solidFill>
                </a:ln>
                <a:latin typeface="Adobe Garamond Pro" panose="02020502060506020403" pitchFamily="18" charset="0"/>
              </a:rPr>
              <a:t>-punctuation marks.</a:t>
            </a:r>
            <a:br>
              <a:rPr lang="en-US" sz="4800" b="1" dirty="0">
                <a:ln w="28575">
                  <a:solidFill>
                    <a:sysClr val="windowText" lastClr="000000"/>
                  </a:solidFill>
                </a:ln>
                <a:latin typeface="Adobe Garamond Pro" panose="02020502060506020403" pitchFamily="18" charset="0"/>
              </a:rPr>
            </a:br>
            <a:r>
              <a:rPr lang="en-US" sz="4800" b="1" dirty="0">
                <a:ln w="28575">
                  <a:solidFill>
                    <a:sysClr val="windowText" lastClr="000000"/>
                  </a:solidFill>
                </a:ln>
                <a:latin typeface="Adobe Garamond Pro" panose="02020502060506020403" pitchFamily="18" charset="0"/>
              </a:rPr>
              <a:t>-surf the net for useful information.</a:t>
            </a:r>
            <a:br>
              <a:rPr lang="en-US" sz="4800" b="1" dirty="0">
                <a:ln w="28575">
                  <a:solidFill>
                    <a:sysClr val="windowText" lastClr="000000"/>
                  </a:solidFill>
                </a:ln>
                <a:latin typeface="Adobe Garamond Pro" panose="02020502060506020403" pitchFamily="18" charset="0"/>
              </a:rPr>
            </a:br>
            <a:r>
              <a:rPr lang="en-US" sz="4800" b="1" dirty="0">
                <a:ln w="28575">
                  <a:solidFill>
                    <a:sysClr val="windowText" lastClr="000000"/>
                  </a:solidFill>
                </a:ln>
                <a:latin typeface="Adobe Garamond Pro" panose="02020502060506020403" pitchFamily="18" charset="0"/>
              </a:rPr>
              <a:t>-write the topic in your noteboo</a:t>
            </a:r>
            <a:r>
              <a:rPr lang="en-US" sz="4800" b="1" dirty="0">
                <a:ln w="28575">
                  <a:solidFill>
                    <a:sysClr val="windowText" lastClr="000000"/>
                  </a:solidFill>
                </a:ln>
              </a:rPr>
              <a:t>k.</a:t>
            </a:r>
            <a:endParaRPr lang="ar-KW" sz="4800" b="1" dirty="0">
              <a:ln w="28575">
                <a:solidFill>
                  <a:sysClr val="windowText" lastClr="000000"/>
                </a:solidFill>
              </a:ln>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09120"/>
            <a:ext cx="12192000" cy="1783080"/>
          </a:xfrm>
          <a:prstGeom prst="rect">
            <a:avLst/>
          </a:prstGeom>
        </p:spPr>
      </p:pic>
    </p:spTree>
    <p:extLst>
      <p:ext uri="{BB962C8B-B14F-4D97-AF65-F5344CB8AC3E}">
        <p14:creationId xmlns:p14="http://schemas.microsoft.com/office/powerpoint/2010/main" val="4109384018"/>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99392"/>
            <a:ext cx="10972800" cy="1143000"/>
          </a:xfrm>
        </p:spPr>
        <p:txBody>
          <a:bodyPr>
            <a:normAutofit/>
          </a:bodyPr>
          <a:lstStyle/>
          <a:p>
            <a:r>
              <a:rPr lang="en-US" sz="48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Choose one famous person to write about</a:t>
            </a:r>
          </a:p>
        </p:txBody>
      </p:sp>
      <p:sp>
        <p:nvSpPr>
          <p:cNvPr id="5" name="TextBox 4"/>
          <p:cNvSpPr txBox="1"/>
          <p:nvPr/>
        </p:nvSpPr>
        <p:spPr>
          <a:xfrm>
            <a:off x="551384" y="1272817"/>
            <a:ext cx="5256584" cy="5324535"/>
          </a:xfrm>
          <a:prstGeom prst="rect">
            <a:avLst/>
          </a:prstGeom>
          <a:noFill/>
        </p:spPr>
        <p:txBody>
          <a:bodyPr wrap="square" rtlCol="0">
            <a:spAutoFit/>
          </a:bodyPr>
          <a:lstStyle/>
          <a:p>
            <a:pPr algn="l" rtl="0"/>
            <a:r>
              <a:rPr lang="en-US" sz="2800" dirty="0">
                <a:solidFill>
                  <a:srgbClr val="FF0000"/>
                </a:solidFill>
                <a:effectLst>
                  <a:outerShdw blurRad="38100" dist="38100" dir="2700000" algn="tl">
                    <a:srgbClr val="000000">
                      <a:alpha val="43137"/>
                    </a:srgbClr>
                  </a:outerShdw>
                </a:effectLst>
                <a:latin typeface="Arial Rounded MT Bold" panose="020F0704030504030204" pitchFamily="34" charset="0"/>
              </a:rPr>
              <a:t>Alexander Graham Bell:</a:t>
            </a:r>
          </a:p>
          <a:p>
            <a:pPr algn="l" rtl="0"/>
            <a:endParaRPr lang="en-US" sz="2400" dirty="0">
              <a:latin typeface="Arial Rounded MT Bold" panose="020F0704030504030204" pitchFamily="34" charset="0"/>
            </a:endParaRPr>
          </a:p>
          <a:p>
            <a:pPr marL="285750" indent="-285750" algn="l" rtl="0">
              <a:buFont typeface="Arial" panose="020B0604020202020204" pitchFamily="34" charset="0"/>
              <a:buChar char="•"/>
            </a:pPr>
            <a:r>
              <a:rPr lang="en-US" sz="2400" dirty="0">
                <a:latin typeface="Arial Rounded MT Bold" panose="020F0704030504030204" pitchFamily="34" charset="0"/>
              </a:rPr>
              <a:t>Born in March 3, 1847 in Scotland.</a:t>
            </a:r>
          </a:p>
          <a:p>
            <a:pPr marL="285750" indent="-285750" algn="l" rtl="0">
              <a:buFont typeface="Arial" panose="020B0604020202020204" pitchFamily="34" charset="0"/>
              <a:buChar char="•"/>
            </a:pPr>
            <a:r>
              <a:rPr lang="en-US" sz="2400" dirty="0">
                <a:latin typeface="Arial Rounded MT Bold" panose="020F0704030504030204" pitchFamily="34" charset="0"/>
              </a:rPr>
              <a:t>He went to the University of Edinburgh.</a:t>
            </a:r>
          </a:p>
          <a:p>
            <a:pPr marL="285750" indent="-285750" algn="l" rtl="0">
              <a:buFont typeface="Arial" panose="020B0604020202020204" pitchFamily="34" charset="0"/>
              <a:buChar char="•"/>
            </a:pPr>
            <a:r>
              <a:rPr lang="en-US" sz="2400" dirty="0">
                <a:latin typeface="Arial Rounded MT Bold" panose="020F0704030504030204" pitchFamily="34" charset="0"/>
              </a:rPr>
              <a:t>He studied Science.</a:t>
            </a:r>
          </a:p>
          <a:p>
            <a:pPr marL="285750" indent="-285750" algn="l" rtl="0">
              <a:buFont typeface="Arial" panose="020B0604020202020204" pitchFamily="34" charset="0"/>
              <a:buChar char="•"/>
            </a:pPr>
            <a:r>
              <a:rPr lang="en-US" sz="2400" dirty="0">
                <a:latin typeface="Arial Rounded MT Bold" panose="020F0704030504030204" pitchFamily="34" charset="0"/>
              </a:rPr>
              <a:t>He invented the telephone.</a:t>
            </a:r>
          </a:p>
          <a:p>
            <a:pPr marL="285750" indent="-285750" algn="l" rtl="0">
              <a:buFont typeface="Arial" panose="020B0604020202020204" pitchFamily="34" charset="0"/>
              <a:buChar char="•"/>
            </a:pPr>
            <a:r>
              <a:rPr lang="en-US" sz="2400" dirty="0">
                <a:latin typeface="Arial Rounded MT Bold" panose="020F0704030504030204" pitchFamily="34" charset="0"/>
              </a:rPr>
              <a:t>He won many prizes.</a:t>
            </a:r>
          </a:p>
          <a:p>
            <a:pPr marL="285750" indent="-285750" algn="l" rtl="0">
              <a:buFont typeface="Arial" panose="020B0604020202020204" pitchFamily="34" charset="0"/>
              <a:buChar char="•"/>
            </a:pPr>
            <a:r>
              <a:rPr lang="en-US" sz="2400" dirty="0">
                <a:latin typeface="Arial Rounded MT Bold" panose="020F0704030504030204" pitchFamily="34" charset="0"/>
              </a:rPr>
              <a:t>He helped people to communicate easily with each other.</a:t>
            </a:r>
          </a:p>
          <a:p>
            <a:pPr marL="285750" indent="-285750" algn="l" rtl="0">
              <a:buFont typeface="Arial" panose="020B0604020202020204" pitchFamily="34" charset="0"/>
              <a:buChar char="•"/>
            </a:pPr>
            <a:r>
              <a:rPr lang="en-US" sz="2400" dirty="0">
                <a:latin typeface="Arial Rounded MT Bold" panose="020F0704030504030204" pitchFamily="34" charset="0"/>
              </a:rPr>
              <a:t>He died from diabetes on August 2, 1922.</a:t>
            </a:r>
          </a:p>
        </p:txBody>
      </p:sp>
      <p:sp>
        <p:nvSpPr>
          <p:cNvPr id="6" name="TextBox 5"/>
          <p:cNvSpPr txBox="1"/>
          <p:nvPr/>
        </p:nvSpPr>
        <p:spPr>
          <a:xfrm>
            <a:off x="5994815" y="1268760"/>
            <a:ext cx="5256584" cy="5324535"/>
          </a:xfrm>
          <a:prstGeom prst="rect">
            <a:avLst/>
          </a:prstGeom>
          <a:noFill/>
        </p:spPr>
        <p:txBody>
          <a:bodyPr wrap="square" rtlCol="0">
            <a:spAutoFit/>
          </a:bodyPr>
          <a:lstStyle/>
          <a:p>
            <a:pPr algn="l" rtl="0"/>
            <a:r>
              <a:rPr lang="en-US" sz="2800" dirty="0">
                <a:solidFill>
                  <a:srgbClr val="FF0000"/>
                </a:solidFill>
                <a:effectLst>
                  <a:outerShdw blurRad="38100" dist="38100" dir="2700000" algn="tl">
                    <a:srgbClr val="000000">
                      <a:alpha val="43137"/>
                    </a:srgbClr>
                  </a:outerShdw>
                </a:effectLst>
                <a:latin typeface="Arial Rounded MT Bold" panose="020F0704030504030204" pitchFamily="34" charset="0"/>
              </a:rPr>
              <a:t>Marie Curie:</a:t>
            </a:r>
          </a:p>
          <a:p>
            <a:pPr algn="l" rtl="0"/>
            <a:endParaRPr lang="en-US" sz="2400" dirty="0">
              <a:latin typeface="Arial Rounded MT Bold" panose="020F0704030504030204" pitchFamily="34" charset="0"/>
            </a:endParaRPr>
          </a:p>
          <a:p>
            <a:pPr marL="285750" indent="-285750" algn="l" rtl="0">
              <a:buFont typeface="Arial" panose="020B0604020202020204" pitchFamily="34" charset="0"/>
              <a:buChar char="•"/>
            </a:pPr>
            <a:r>
              <a:rPr lang="en-US" sz="2400" dirty="0">
                <a:latin typeface="Arial Rounded MT Bold" panose="020F0704030504030204" pitchFamily="34" charset="0"/>
              </a:rPr>
              <a:t>Born in November 7, 1867 in Poland.</a:t>
            </a:r>
          </a:p>
          <a:p>
            <a:pPr marL="285750" indent="-285750" algn="l" rtl="0">
              <a:buFont typeface="Arial" panose="020B0604020202020204" pitchFamily="34" charset="0"/>
              <a:buChar char="•"/>
            </a:pPr>
            <a:r>
              <a:rPr lang="en-US" sz="2400" dirty="0">
                <a:latin typeface="Arial Rounded MT Bold" panose="020F0704030504030204" pitchFamily="34" charset="0"/>
              </a:rPr>
              <a:t>She went to the University in Paris</a:t>
            </a:r>
          </a:p>
          <a:p>
            <a:pPr marL="285750" indent="-285750" algn="l" rtl="0">
              <a:buFont typeface="Arial" panose="020B0604020202020204" pitchFamily="34" charset="0"/>
              <a:buChar char="•"/>
            </a:pPr>
            <a:r>
              <a:rPr lang="en-US" sz="2400" dirty="0">
                <a:latin typeface="Arial Rounded MT Bold" panose="020F0704030504030204" pitchFamily="34" charset="0"/>
              </a:rPr>
              <a:t>She studied Physics and </a:t>
            </a:r>
            <a:r>
              <a:rPr lang="en-US" sz="2400" dirty="0" err="1">
                <a:latin typeface="Arial Rounded MT Bold" panose="020F0704030504030204" pitchFamily="34" charset="0"/>
              </a:rPr>
              <a:t>Maths</a:t>
            </a:r>
            <a:r>
              <a:rPr lang="en-US" sz="2400" dirty="0">
                <a:latin typeface="Arial Rounded MT Bold" panose="020F0704030504030204" pitchFamily="34" charset="0"/>
              </a:rPr>
              <a:t>.</a:t>
            </a:r>
          </a:p>
          <a:p>
            <a:pPr marL="285750" indent="-285750" algn="l" rtl="0">
              <a:buFont typeface="Arial" panose="020B0604020202020204" pitchFamily="34" charset="0"/>
              <a:buChar char="•"/>
            </a:pPr>
            <a:r>
              <a:rPr lang="en-US" sz="2400" dirty="0">
                <a:latin typeface="Arial Rounded MT Bold" panose="020F0704030504030204" pitchFamily="34" charset="0"/>
              </a:rPr>
              <a:t>She did many researches in Science.</a:t>
            </a:r>
          </a:p>
          <a:p>
            <a:pPr marL="285750" indent="-285750" algn="l" rtl="0">
              <a:buFont typeface="Arial" panose="020B0604020202020204" pitchFamily="34" charset="0"/>
              <a:buChar char="•"/>
            </a:pPr>
            <a:r>
              <a:rPr lang="en-US" sz="2400" dirty="0">
                <a:latin typeface="Arial Rounded MT Bold" panose="020F0704030504030204" pitchFamily="34" charset="0"/>
              </a:rPr>
              <a:t>She won two Nobel Prizes.</a:t>
            </a:r>
          </a:p>
          <a:p>
            <a:pPr marL="285750" indent="-285750" algn="l" rtl="0">
              <a:buFont typeface="Arial" panose="020B0604020202020204" pitchFamily="34" charset="0"/>
              <a:buChar char="•"/>
            </a:pPr>
            <a:r>
              <a:rPr lang="en-US" sz="2400" dirty="0">
                <a:latin typeface="Arial Rounded MT Bold" panose="020F0704030504030204" pitchFamily="34" charset="0"/>
              </a:rPr>
              <a:t>She worked hard to help people by finding a cure for cancer.</a:t>
            </a:r>
          </a:p>
          <a:p>
            <a:pPr marL="285750" indent="-285750" algn="l" rtl="0">
              <a:buFont typeface="Arial" panose="020B0604020202020204" pitchFamily="34" charset="0"/>
              <a:buChar char="•"/>
            </a:pPr>
            <a:r>
              <a:rPr lang="en-US" sz="2400" dirty="0">
                <a:latin typeface="Arial Rounded MT Bold" panose="020F0704030504030204" pitchFamily="34" charset="0"/>
              </a:rPr>
              <a:t>He died from cancer on July 4, 1934.</a:t>
            </a:r>
          </a:p>
        </p:txBody>
      </p:sp>
    </p:spTree>
    <p:extLst>
      <p:ext uri="{BB962C8B-B14F-4D97-AF65-F5344CB8AC3E}">
        <p14:creationId xmlns:p14="http://schemas.microsoft.com/office/powerpoint/2010/main" val="2775174420"/>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rd Grade Vocabulary Word - Lessons - Tes Teach">
            <a:hlinkClick r:id="rId2"/>
            <a:extLst>
              <a:ext uri="{FF2B5EF4-FFF2-40B4-BE49-F238E27FC236}">
                <a16:creationId xmlns:a16="http://schemas.microsoft.com/office/drawing/2014/main" xmlns="" id="{D3680E9D-6146-4520-9712-0E7B758E13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388" b="24563"/>
          <a:stretch/>
        </p:blipFill>
        <p:spPr bwMode="auto">
          <a:xfrm>
            <a:off x="20" y="0"/>
            <a:ext cx="1219198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057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56792"/>
            <a:ext cx="12192000" cy="926976"/>
          </a:xfrm>
        </p:spPr>
        <p:txBody>
          <a:bodyPr>
            <a:noAutofit/>
          </a:bodyPr>
          <a:lstStyle/>
          <a:p>
            <a:r>
              <a:rPr lang="en-US" sz="3400" b="1" dirty="0">
                <a:solidFill>
                  <a:srgbClr val="C00000"/>
                </a:solidFill>
              </a:rPr>
              <a:t>11. </a:t>
            </a:r>
            <a:r>
              <a:rPr lang="en-US" sz="3400" b="1" dirty="0"/>
              <a:t>Match the people with what they did. Make and say sentences.</a:t>
            </a:r>
            <a:endParaRPr lang="ar-KW" sz="34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696" y="10216"/>
            <a:ext cx="1453982" cy="125854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122" y="10216"/>
            <a:ext cx="3818790" cy="176791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7010" y="-15899"/>
            <a:ext cx="1947341" cy="1781817"/>
          </a:xfrm>
          <a:prstGeom prst="rect">
            <a:avLst/>
          </a:prstGeom>
        </p:spPr>
      </p:pic>
      <p:graphicFrame>
        <p:nvGraphicFramePr>
          <p:cNvPr id="8" name="Table 7"/>
          <p:cNvGraphicFramePr>
            <a:graphicFrameLocks noGrp="1"/>
          </p:cNvGraphicFramePr>
          <p:nvPr/>
        </p:nvGraphicFramePr>
        <p:xfrm>
          <a:off x="191344" y="2483768"/>
          <a:ext cx="11763007" cy="4389120"/>
        </p:xfrm>
        <a:graphic>
          <a:graphicData uri="http://schemas.openxmlformats.org/drawingml/2006/table">
            <a:tbl>
              <a:tblPr rtl="1" firstRow="1" bandRow="1">
                <a:effectLst>
                  <a:outerShdw blurRad="50800" dist="38100" dir="2700000" algn="tl" rotWithShape="0">
                    <a:prstClr val="black">
                      <a:alpha val="40000"/>
                    </a:prstClr>
                  </a:outerShdw>
                </a:effectLst>
              </a:tblPr>
              <a:tblGrid>
                <a:gridCol w="4531429">
                  <a:extLst>
                    <a:ext uri="{9D8B030D-6E8A-4147-A177-3AD203B41FA5}">
                      <a16:colId xmlns:a16="http://schemas.microsoft.com/office/drawing/2014/main" xmlns="" val="20000"/>
                    </a:ext>
                  </a:extLst>
                </a:gridCol>
                <a:gridCol w="2417282">
                  <a:extLst>
                    <a:ext uri="{9D8B030D-6E8A-4147-A177-3AD203B41FA5}">
                      <a16:colId xmlns:a16="http://schemas.microsoft.com/office/drawing/2014/main" xmlns="" val="20001"/>
                    </a:ext>
                  </a:extLst>
                </a:gridCol>
                <a:gridCol w="4814296">
                  <a:extLst>
                    <a:ext uri="{9D8B030D-6E8A-4147-A177-3AD203B41FA5}">
                      <a16:colId xmlns:a16="http://schemas.microsoft.com/office/drawing/2014/main" xmlns="" val="20002"/>
                    </a:ext>
                  </a:extLst>
                </a:gridCol>
              </a:tblGrid>
              <a:tr h="4113584">
                <a:tc>
                  <a:txBody>
                    <a:bodyPr/>
                    <a:lstStyle/>
                    <a:p>
                      <a:pPr algn="l" rtl="1"/>
                      <a:r>
                        <a:rPr lang="en-US" sz="3800" b="1" dirty="0">
                          <a:solidFill>
                            <a:schemeClr val="tx1"/>
                          </a:solidFill>
                          <a:effectLst>
                            <a:outerShdw blurRad="38100" dist="38100" dir="2700000" algn="tl">
                              <a:srgbClr val="000000">
                                <a:alpha val="43137"/>
                              </a:srgbClr>
                            </a:outerShdw>
                          </a:effectLst>
                          <a:latin typeface="Yu Mincho Demibold" panose="02020600000000000000" pitchFamily="18" charset="-128"/>
                          <a:ea typeface="Yu Mincho Demibold" panose="02020600000000000000" pitchFamily="18" charset="-128"/>
                        </a:rPr>
                        <a:t>the telephone.</a:t>
                      </a:r>
                    </a:p>
                    <a:p>
                      <a:pPr algn="l" rtl="1"/>
                      <a:endParaRPr lang="en-US" sz="3800" b="1" dirty="0">
                        <a:solidFill>
                          <a:schemeClr val="tx1"/>
                        </a:solidFill>
                        <a:effectLst>
                          <a:outerShdw blurRad="38100" dist="38100" dir="2700000" algn="tl">
                            <a:srgbClr val="000000">
                              <a:alpha val="43137"/>
                            </a:srgbClr>
                          </a:outerShdw>
                        </a:effectLst>
                        <a:latin typeface="Yu Mincho Demibold" panose="02020600000000000000" pitchFamily="18" charset="-128"/>
                        <a:ea typeface="Yu Mincho Demibold" panose="02020600000000000000" pitchFamily="18" charset="-128"/>
                      </a:endParaRPr>
                    </a:p>
                    <a:p>
                      <a:pPr algn="l" rtl="1"/>
                      <a:r>
                        <a:rPr lang="en-US" sz="3800" b="1" dirty="0">
                          <a:solidFill>
                            <a:schemeClr val="tx1"/>
                          </a:solidFill>
                          <a:effectLst>
                            <a:outerShdw blurRad="38100" dist="38100" dir="2700000" algn="tl">
                              <a:srgbClr val="000000">
                                <a:alpha val="43137"/>
                              </a:srgbClr>
                            </a:outerShdw>
                          </a:effectLst>
                          <a:latin typeface="Yu Mincho Demibold" panose="02020600000000000000" pitchFamily="18" charset="-128"/>
                          <a:ea typeface="Yu Mincho Demibold" panose="02020600000000000000" pitchFamily="18" charset="-128"/>
                        </a:rPr>
                        <a:t>fireworks.</a:t>
                      </a:r>
                    </a:p>
                    <a:p>
                      <a:pPr algn="l" rtl="1"/>
                      <a:endParaRPr lang="en-US" sz="3600" b="1" dirty="0">
                        <a:solidFill>
                          <a:schemeClr val="tx1"/>
                        </a:solidFill>
                        <a:effectLst>
                          <a:outerShdw blurRad="38100" dist="38100" dir="2700000" algn="tl">
                            <a:srgbClr val="000000">
                              <a:alpha val="43137"/>
                            </a:srgbClr>
                          </a:outerShdw>
                        </a:effectLst>
                        <a:latin typeface="Yu Mincho Demibold" panose="02020600000000000000" pitchFamily="18" charset="-128"/>
                        <a:ea typeface="Yu Mincho Demibold" panose="02020600000000000000" pitchFamily="18" charset="-128"/>
                      </a:endParaRPr>
                    </a:p>
                    <a:p>
                      <a:pPr algn="l" rtl="1"/>
                      <a:r>
                        <a:rPr lang="en-US" sz="3800" b="1" dirty="0">
                          <a:solidFill>
                            <a:schemeClr val="tx1"/>
                          </a:solidFill>
                          <a:effectLst>
                            <a:outerShdw blurRad="38100" dist="38100" dir="2700000" algn="tl">
                              <a:srgbClr val="000000">
                                <a:alpha val="43137"/>
                              </a:srgbClr>
                            </a:outerShdw>
                          </a:effectLst>
                          <a:latin typeface="Yu Mincho Demibold" panose="02020600000000000000" pitchFamily="18" charset="-128"/>
                          <a:ea typeface="Yu Mincho Demibold" panose="02020600000000000000" pitchFamily="18" charset="-128"/>
                        </a:rPr>
                        <a:t>the plane.</a:t>
                      </a:r>
                      <a:endParaRPr lang="en-US" sz="3800" b="1" baseline="0" dirty="0">
                        <a:solidFill>
                          <a:schemeClr val="tx1"/>
                        </a:solidFill>
                        <a:effectLst>
                          <a:outerShdw blurRad="38100" dist="38100" dir="2700000" algn="tl">
                            <a:srgbClr val="000000">
                              <a:alpha val="43137"/>
                            </a:srgbClr>
                          </a:outerShdw>
                        </a:effectLst>
                        <a:latin typeface="Yu Mincho Demibold" panose="02020600000000000000" pitchFamily="18" charset="-128"/>
                        <a:ea typeface="Yu Mincho Demibold" panose="02020600000000000000" pitchFamily="18" charset="-128"/>
                      </a:endParaRPr>
                    </a:p>
                    <a:p>
                      <a:pPr algn="l" rtl="1"/>
                      <a:endParaRPr lang="en-US" sz="3800" b="1" baseline="0" dirty="0">
                        <a:solidFill>
                          <a:schemeClr val="tx1"/>
                        </a:solidFill>
                        <a:effectLst>
                          <a:outerShdw blurRad="38100" dist="38100" dir="2700000" algn="tl">
                            <a:srgbClr val="000000">
                              <a:alpha val="43137"/>
                            </a:srgbClr>
                          </a:outerShdw>
                        </a:effectLst>
                        <a:latin typeface="Yu Mincho Demibold" panose="02020600000000000000" pitchFamily="18" charset="-128"/>
                        <a:ea typeface="Yu Mincho Demibold" panose="02020600000000000000" pitchFamily="18" charset="-128"/>
                      </a:endParaRPr>
                    </a:p>
                    <a:p>
                      <a:pPr algn="l" rtl="1"/>
                      <a:r>
                        <a:rPr lang="en-US" sz="3800" b="1" baseline="0" dirty="0">
                          <a:solidFill>
                            <a:schemeClr val="tx1"/>
                          </a:solidFill>
                          <a:effectLst>
                            <a:outerShdw blurRad="38100" dist="38100" dir="2700000" algn="tl">
                              <a:srgbClr val="000000">
                                <a:alpha val="43137"/>
                              </a:srgbClr>
                            </a:outerShdw>
                          </a:effectLst>
                          <a:latin typeface="Yu Mincho Demibold" panose="02020600000000000000" pitchFamily="18" charset="-128"/>
                          <a:ea typeface="Yu Mincho Demibold" panose="02020600000000000000" pitchFamily="18" charset="-128"/>
                        </a:rPr>
                        <a:t>the compass.</a:t>
                      </a:r>
                      <a:endParaRPr lang="ar-KW" sz="3800" b="1" dirty="0">
                        <a:solidFill>
                          <a:schemeClr val="tx1"/>
                        </a:solidFill>
                        <a:effectLst>
                          <a:outerShdw blurRad="38100" dist="38100" dir="2700000" algn="tl">
                            <a:srgbClr val="000000">
                              <a:alpha val="43137"/>
                            </a:srgbClr>
                          </a:outerShdw>
                        </a:effectLst>
                        <a:latin typeface="Yu Mincho Demibold" panose="02020600000000000000" pitchFamily="18" charset="-128"/>
                        <a:ea typeface="Yu Mincho Demibold" panose="02020600000000000000" pitchFamily="18" charset="-128"/>
                      </a:endParaRPr>
                    </a:p>
                    <a:p>
                      <a:pPr rtl="1"/>
                      <a:endParaRPr lang="ar-KW" dirty="0"/>
                    </a:p>
                  </a:txBody>
                  <a:tcPr>
                    <a:solidFill>
                      <a:srgbClr val="CCFF99"/>
                    </a:solidFill>
                  </a:tcPr>
                </a:tc>
                <a:tc>
                  <a:txBody>
                    <a:bodyPr/>
                    <a:lstStyle/>
                    <a:p>
                      <a:pPr algn="ctr" rtl="1"/>
                      <a:endParaRPr lang="en-US" sz="4800" b="1" dirty="0">
                        <a:solidFill>
                          <a:srgbClr val="C00000"/>
                        </a:solidFill>
                      </a:endParaRPr>
                    </a:p>
                    <a:p>
                      <a:pPr algn="ctr" rtl="1"/>
                      <a:endParaRPr lang="en-US" sz="4800" b="1" dirty="0">
                        <a:solidFill>
                          <a:srgbClr val="C00000"/>
                        </a:solidFill>
                      </a:endParaRPr>
                    </a:p>
                    <a:p>
                      <a:pPr marL="0" marR="0" indent="0" algn="ctr" defTabSz="914400" rtl="1" eaLnBrk="1" fontAlgn="auto" latinLnBrk="0" hangingPunct="1">
                        <a:lnSpc>
                          <a:spcPct val="100000"/>
                        </a:lnSpc>
                        <a:spcBef>
                          <a:spcPts val="0"/>
                        </a:spcBef>
                        <a:spcAft>
                          <a:spcPts val="0"/>
                        </a:spcAft>
                        <a:buClrTx/>
                        <a:buSzTx/>
                        <a:buFontTx/>
                        <a:buNone/>
                        <a:tabLst/>
                        <a:defRPr/>
                      </a:pPr>
                      <a:r>
                        <a:rPr lang="en-US" sz="4800" b="1" dirty="0">
                          <a:solidFill>
                            <a:srgbClr val="C00000"/>
                          </a:solidFill>
                        </a:rPr>
                        <a:t>invented</a:t>
                      </a:r>
                    </a:p>
                    <a:p>
                      <a:pPr algn="ctr" rtl="1"/>
                      <a:endParaRPr lang="en-US" sz="4800" b="1" dirty="0">
                        <a:solidFill>
                          <a:srgbClr val="C00000"/>
                        </a:solidFill>
                      </a:endParaRPr>
                    </a:p>
                    <a:p>
                      <a:pPr algn="ctr" rtl="1"/>
                      <a:endParaRPr lang="ar-KW" sz="4800" b="1" dirty="0">
                        <a:solidFill>
                          <a:srgbClr val="C00000"/>
                        </a:solidFill>
                      </a:endParaRPr>
                    </a:p>
                  </a:txBody>
                  <a:tcPr>
                    <a:solidFill>
                      <a:srgbClr val="CCFF33"/>
                    </a:solidFill>
                  </a:tcPr>
                </a:tc>
                <a:tc>
                  <a:txBody>
                    <a:bodyPr/>
                    <a:lstStyle/>
                    <a:p>
                      <a:pPr algn="l" rtl="1"/>
                      <a:r>
                        <a:rPr lang="en-US" sz="3800" b="1" dirty="0">
                          <a:solidFill>
                            <a:schemeClr val="tx1"/>
                          </a:solidFill>
                          <a:effectLst>
                            <a:outerShdw blurRad="38100" dist="38100" dir="2700000" algn="tl">
                              <a:srgbClr val="000000">
                                <a:alpha val="43137"/>
                              </a:srgbClr>
                            </a:outerShdw>
                          </a:effectLst>
                          <a:latin typeface="Yu Mincho Demibold" panose="02020600000000000000" pitchFamily="18" charset="-128"/>
                          <a:ea typeface="Yu Mincho Demibold" panose="02020600000000000000" pitchFamily="18" charset="-128"/>
                        </a:rPr>
                        <a:t>The Arabs</a:t>
                      </a:r>
                    </a:p>
                    <a:p>
                      <a:pPr algn="l" rtl="1"/>
                      <a:endParaRPr lang="en-US" sz="3800" b="1" dirty="0">
                        <a:solidFill>
                          <a:schemeClr val="tx1"/>
                        </a:solidFill>
                        <a:effectLst>
                          <a:outerShdw blurRad="38100" dist="38100" dir="2700000" algn="tl">
                            <a:srgbClr val="000000">
                              <a:alpha val="43137"/>
                            </a:srgbClr>
                          </a:outerShdw>
                        </a:effectLst>
                        <a:latin typeface="Yu Mincho Demibold" panose="02020600000000000000" pitchFamily="18" charset="-128"/>
                        <a:ea typeface="Yu Mincho Demibold" panose="02020600000000000000" pitchFamily="18" charset="-128"/>
                      </a:endParaRPr>
                    </a:p>
                    <a:p>
                      <a:pPr algn="l" rtl="1"/>
                      <a:r>
                        <a:rPr lang="en-US" sz="3800" b="1" dirty="0">
                          <a:solidFill>
                            <a:schemeClr val="tx1"/>
                          </a:solidFill>
                          <a:effectLst>
                            <a:outerShdw blurRad="38100" dist="38100" dir="2700000" algn="tl">
                              <a:srgbClr val="000000">
                                <a:alpha val="43137"/>
                              </a:srgbClr>
                            </a:outerShdw>
                          </a:effectLst>
                          <a:latin typeface="Yu Mincho Demibold" panose="02020600000000000000" pitchFamily="18" charset="-128"/>
                          <a:ea typeface="Yu Mincho Demibold" panose="02020600000000000000" pitchFamily="18" charset="-128"/>
                        </a:rPr>
                        <a:t>A.G. Bell</a:t>
                      </a:r>
                    </a:p>
                    <a:p>
                      <a:pPr algn="l" rtl="1"/>
                      <a:endParaRPr lang="en-US" sz="3800" b="1" dirty="0">
                        <a:solidFill>
                          <a:schemeClr val="tx1"/>
                        </a:solidFill>
                        <a:effectLst>
                          <a:outerShdw blurRad="38100" dist="38100" dir="2700000" algn="tl">
                            <a:srgbClr val="000000">
                              <a:alpha val="43137"/>
                            </a:srgbClr>
                          </a:outerShdw>
                        </a:effectLst>
                        <a:latin typeface="Yu Mincho Demibold" panose="02020600000000000000" pitchFamily="18" charset="-128"/>
                        <a:ea typeface="Yu Mincho Demibold" panose="02020600000000000000" pitchFamily="18" charset="-128"/>
                      </a:endParaRPr>
                    </a:p>
                    <a:p>
                      <a:pPr algn="l" rtl="1"/>
                      <a:r>
                        <a:rPr lang="en-US" sz="3800" b="1" dirty="0">
                          <a:solidFill>
                            <a:schemeClr val="tx1"/>
                          </a:solidFill>
                          <a:effectLst>
                            <a:outerShdw blurRad="38100" dist="38100" dir="2700000" algn="tl">
                              <a:srgbClr val="000000">
                                <a:alpha val="43137"/>
                              </a:srgbClr>
                            </a:outerShdw>
                          </a:effectLst>
                          <a:latin typeface="Yu Mincho Demibold" panose="02020600000000000000" pitchFamily="18" charset="-128"/>
                          <a:ea typeface="Yu Mincho Demibold" panose="02020600000000000000" pitchFamily="18" charset="-128"/>
                        </a:rPr>
                        <a:t>The</a:t>
                      </a:r>
                      <a:r>
                        <a:rPr lang="en-US" sz="3800" b="1" baseline="0" dirty="0">
                          <a:solidFill>
                            <a:schemeClr val="tx1"/>
                          </a:solidFill>
                          <a:effectLst>
                            <a:outerShdw blurRad="38100" dist="38100" dir="2700000" algn="tl">
                              <a:srgbClr val="000000">
                                <a:alpha val="43137"/>
                              </a:srgbClr>
                            </a:outerShdw>
                          </a:effectLst>
                          <a:latin typeface="Yu Mincho Demibold" panose="02020600000000000000" pitchFamily="18" charset="-128"/>
                          <a:ea typeface="Yu Mincho Demibold" panose="02020600000000000000" pitchFamily="18" charset="-128"/>
                        </a:rPr>
                        <a:t> Chinese</a:t>
                      </a:r>
                    </a:p>
                    <a:p>
                      <a:pPr algn="l" rtl="1"/>
                      <a:endParaRPr lang="en-US" sz="3800" b="1" baseline="0" dirty="0">
                        <a:solidFill>
                          <a:schemeClr val="tx1"/>
                        </a:solidFill>
                        <a:effectLst>
                          <a:outerShdw blurRad="38100" dist="38100" dir="2700000" algn="tl">
                            <a:srgbClr val="000000">
                              <a:alpha val="43137"/>
                            </a:srgbClr>
                          </a:outerShdw>
                        </a:effectLst>
                        <a:latin typeface="Yu Mincho Demibold" panose="02020600000000000000" pitchFamily="18" charset="-128"/>
                        <a:ea typeface="Yu Mincho Demibold" panose="02020600000000000000" pitchFamily="18" charset="-128"/>
                      </a:endParaRPr>
                    </a:p>
                    <a:p>
                      <a:pPr algn="l" rtl="1"/>
                      <a:r>
                        <a:rPr lang="en-US" sz="3800" b="1" baseline="0" dirty="0">
                          <a:solidFill>
                            <a:schemeClr val="tx1"/>
                          </a:solidFill>
                          <a:effectLst>
                            <a:outerShdw blurRad="38100" dist="38100" dir="2700000" algn="tl">
                              <a:srgbClr val="000000">
                                <a:alpha val="43137"/>
                              </a:srgbClr>
                            </a:outerShdw>
                          </a:effectLst>
                          <a:latin typeface="Yu Mincho Demibold" panose="02020600000000000000" pitchFamily="18" charset="-128"/>
                          <a:ea typeface="Yu Mincho Demibold" panose="02020600000000000000" pitchFamily="18" charset="-128"/>
                        </a:rPr>
                        <a:t>The Wright brothers</a:t>
                      </a:r>
                      <a:endParaRPr lang="ar-KW" sz="3800" b="1" dirty="0">
                        <a:solidFill>
                          <a:schemeClr val="tx1"/>
                        </a:solidFill>
                        <a:effectLst>
                          <a:outerShdw blurRad="38100" dist="38100" dir="2700000" algn="tl">
                            <a:srgbClr val="000000">
                              <a:alpha val="43137"/>
                            </a:srgbClr>
                          </a:outerShdw>
                        </a:effectLst>
                        <a:latin typeface="Yu Mincho Demibold" panose="02020600000000000000" pitchFamily="18" charset="-128"/>
                        <a:ea typeface="Yu Mincho Demibold" panose="02020600000000000000" pitchFamily="18" charset="-128"/>
                      </a:endParaRPr>
                    </a:p>
                  </a:txBody>
                  <a:tcPr>
                    <a:solidFill>
                      <a:srgbClr val="CCFF99"/>
                    </a:solidFill>
                  </a:tcPr>
                </a:tc>
                <a:extLst>
                  <a:ext uri="{0D108BD9-81ED-4DB2-BD59-A6C34878D82A}">
                    <a16:rowId xmlns:a16="http://schemas.microsoft.com/office/drawing/2014/main" xmlns="" val="10000"/>
                  </a:ext>
                </a:extLst>
              </a:tr>
            </a:tbl>
          </a:graphicData>
        </a:graphic>
      </p:graphicFrame>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949415" y="2263751"/>
            <a:ext cx="967430" cy="126876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87969" y="3312494"/>
            <a:ext cx="1845161" cy="1383871"/>
          </a:xfrm>
          <a:prstGeom prst="ellipse">
            <a:avLst/>
          </a:prstGeom>
          <a:ln>
            <a:noFill/>
          </a:ln>
          <a:effectLst>
            <a:softEdge rad="112500"/>
          </a:effectLst>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830236">
            <a:off x="9652537" y="4670161"/>
            <a:ext cx="1883639" cy="753455"/>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47568" y="5777589"/>
            <a:ext cx="1003694" cy="1003694"/>
          </a:xfrm>
          <a:prstGeom prst="rect">
            <a:avLst/>
          </a:prstGeom>
        </p:spPr>
      </p:pic>
      <p:cxnSp>
        <p:nvCxnSpPr>
          <p:cNvPr id="14" name="Straight Arrow Connector 13"/>
          <p:cNvCxnSpPr/>
          <p:nvPr/>
        </p:nvCxnSpPr>
        <p:spPr>
          <a:xfrm>
            <a:off x="2495600" y="2852936"/>
            <a:ext cx="5112568" cy="3456384"/>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279576" y="2950136"/>
            <a:ext cx="5328592" cy="105429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999656" y="4004429"/>
            <a:ext cx="4608512" cy="122477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727848" y="5229200"/>
            <a:ext cx="2880320" cy="108012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45848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randombar(horizont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randombar(horizont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randombar(horizontal)">
                                      <p:cBhvr>
                                        <p:cTn id="2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2EAA5372-B825-4E61-B303-6FDE247DDAB8}"/>
              </a:ext>
            </a:extLst>
          </p:cNvPr>
          <p:cNvSpPr txBox="1">
            <a:spLocks/>
          </p:cNvSpPr>
          <p:nvPr/>
        </p:nvSpPr>
        <p:spPr>
          <a:xfrm>
            <a:off x="381722" y="578762"/>
            <a:ext cx="11233248" cy="1107995"/>
          </a:xfrm>
          <a:prstGeom prst="rect">
            <a:avLst/>
          </a:prstGeom>
        </p:spPr>
        <p:txBody>
          <a:bodyP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rtl="0"/>
            <a:r>
              <a:rPr lang="en-US" sz="6000" dirty="0">
                <a:ln>
                  <a:solidFill>
                    <a:srgbClr val="FFFF00"/>
                  </a:solidFill>
                </a:ln>
                <a:latin typeface="Aharoni" pitchFamily="2" charset="-79"/>
                <a:cs typeface="Aharoni" pitchFamily="2" charset="-79"/>
              </a:rPr>
              <a:t>Who invented the fireworks?</a:t>
            </a:r>
            <a:endParaRPr lang="ar-KW" sz="6000" dirty="0">
              <a:ln>
                <a:solidFill>
                  <a:srgbClr val="FFFF00"/>
                </a:solidFill>
              </a:ln>
              <a:latin typeface="Aharoni" pitchFamily="2" charset="-79"/>
            </a:endParaRPr>
          </a:p>
        </p:txBody>
      </p:sp>
      <p:pic>
        <p:nvPicPr>
          <p:cNvPr id="5" name="Picture 4">
            <a:extLst>
              <a:ext uri="{FF2B5EF4-FFF2-40B4-BE49-F238E27FC236}">
                <a16:creationId xmlns:a16="http://schemas.microsoft.com/office/drawing/2014/main" xmlns="" id="{C26C292B-2E5D-4A76-B2AE-C7A0E8AA58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48968"/>
            <a:ext cx="12192000" cy="5309032"/>
          </a:xfrm>
          <a:prstGeom prst="rect">
            <a:avLst/>
          </a:prstGeom>
        </p:spPr>
      </p:pic>
    </p:spTree>
    <p:extLst>
      <p:ext uri="{BB962C8B-B14F-4D97-AF65-F5344CB8AC3E}">
        <p14:creationId xmlns:p14="http://schemas.microsoft.com/office/powerpoint/2010/main" val="195751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historyofthings.com/wp-content/uploads/2009/03/ancient-chinese-rocket.jpg"/>
          <p:cNvPicPr>
            <a:picLocks noChangeAspect="1" noChangeArrowheads="1"/>
          </p:cNvPicPr>
          <p:nvPr/>
        </p:nvPicPr>
        <p:blipFill>
          <a:blip r:embed="rId2" cstate="print"/>
          <a:srcRect/>
          <a:stretch>
            <a:fillRect/>
          </a:stretch>
        </p:blipFill>
        <p:spPr bwMode="auto">
          <a:xfrm>
            <a:off x="5735960" y="1311327"/>
            <a:ext cx="6449507" cy="5546673"/>
          </a:xfrm>
          <a:prstGeom prst="rect">
            <a:avLst/>
          </a:prstGeom>
          <a:noFill/>
        </p:spPr>
      </p:pic>
      <p:sp>
        <p:nvSpPr>
          <p:cNvPr id="2" name="Title 1"/>
          <p:cNvSpPr>
            <a:spLocks noGrp="1"/>
          </p:cNvSpPr>
          <p:nvPr>
            <p:ph type="title" idx="4294967295"/>
          </p:nvPr>
        </p:nvSpPr>
        <p:spPr>
          <a:xfrm>
            <a:off x="0" y="0"/>
            <a:ext cx="12233275" cy="1417638"/>
          </a:xfrm>
          <a:solidFill>
            <a:srgbClr val="FFFF00">
              <a:alpha val="32157"/>
            </a:srgbClr>
          </a:solidFill>
        </p:spPr>
        <p:txBody>
          <a:bodyPr>
            <a:noAutofit/>
          </a:bodyPr>
          <a:lstStyle/>
          <a:p>
            <a:r>
              <a:rPr lang="en-US" sz="5400" dirty="0">
                <a:ln>
                  <a:solidFill>
                    <a:schemeClr val="tx1"/>
                  </a:solidFill>
                </a:ln>
                <a:latin typeface="Aharoni" pitchFamily="2" charset="-79"/>
                <a:cs typeface="Aharoni" pitchFamily="2" charset="-79"/>
              </a:rPr>
              <a:t>The Chinese </a:t>
            </a:r>
            <a:r>
              <a:rPr lang="en-US" sz="5400" dirty="0">
                <a:ln>
                  <a:solidFill>
                    <a:schemeClr val="tx1"/>
                  </a:solidFill>
                </a:ln>
                <a:solidFill>
                  <a:srgbClr val="C00000"/>
                </a:solidFill>
                <a:latin typeface="Aharoni" pitchFamily="2" charset="-79"/>
                <a:cs typeface="Aharoni" pitchFamily="2" charset="-79"/>
              </a:rPr>
              <a:t>invented</a:t>
            </a:r>
            <a:r>
              <a:rPr lang="en-US" sz="5400" dirty="0">
                <a:ln>
                  <a:solidFill>
                    <a:schemeClr val="tx1"/>
                  </a:solidFill>
                </a:ln>
                <a:latin typeface="Aharoni" pitchFamily="2" charset="-79"/>
                <a:cs typeface="Aharoni" pitchFamily="2" charset="-79"/>
              </a:rPr>
              <a:t> the fireworks.</a:t>
            </a:r>
            <a:endParaRPr lang="ar-KW" sz="5400" dirty="0">
              <a:ln>
                <a:solidFill>
                  <a:schemeClr val="tx1"/>
                </a:solidFill>
              </a:ln>
              <a:latin typeface="Aharoni" pitchFamily="2" charset="-79"/>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05062"/>
            <a:ext cx="5688152" cy="54529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12192000" cy="1417638"/>
          </a:xfrm>
          <a:solidFill>
            <a:srgbClr val="FFFF00">
              <a:alpha val="27059"/>
            </a:srgbClr>
          </a:solidFill>
        </p:spPr>
        <p:txBody>
          <a:bodyPr>
            <a:noAutofit/>
          </a:bodyPr>
          <a:lstStyle/>
          <a:p>
            <a:r>
              <a:rPr lang="en-US" sz="6600" dirty="0">
                <a:ln>
                  <a:solidFill>
                    <a:schemeClr val="tx1"/>
                  </a:solidFill>
                </a:ln>
                <a:latin typeface="Aharoni" pitchFamily="2" charset="-79"/>
                <a:cs typeface="Aharoni" pitchFamily="2" charset="-79"/>
              </a:rPr>
              <a:t>Who </a:t>
            </a:r>
            <a:r>
              <a:rPr lang="en-US" sz="6600" dirty="0">
                <a:ln>
                  <a:solidFill>
                    <a:schemeClr val="tx1"/>
                  </a:solidFill>
                </a:ln>
                <a:solidFill>
                  <a:srgbClr val="C00000"/>
                </a:solidFill>
                <a:latin typeface="Aharoni" pitchFamily="2" charset="-79"/>
                <a:cs typeface="Aharoni" pitchFamily="2" charset="-79"/>
              </a:rPr>
              <a:t>invented</a:t>
            </a:r>
            <a:r>
              <a:rPr lang="en-US" sz="6600" dirty="0">
                <a:ln>
                  <a:solidFill>
                    <a:schemeClr val="tx1"/>
                  </a:solidFill>
                </a:ln>
                <a:latin typeface="Aharoni" pitchFamily="2" charset="-79"/>
                <a:cs typeface="Aharoni" pitchFamily="2" charset="-79"/>
              </a:rPr>
              <a:t> the telephone?</a:t>
            </a:r>
            <a:endParaRPr lang="ar-KW" sz="6600" dirty="0">
              <a:ln>
                <a:solidFill>
                  <a:schemeClr val="tx1"/>
                </a:solidFill>
              </a:ln>
              <a:latin typeface="Aharoni" pitchFamily="2" charset="-79"/>
            </a:endParaRPr>
          </a:p>
        </p:txBody>
      </p:sp>
      <p:pic>
        <p:nvPicPr>
          <p:cNvPr id="3074" name="Picture 2" descr="http://www.design-technology.org/telephone4.JPG"/>
          <p:cNvPicPr>
            <a:picLocks noChangeAspect="1" noChangeArrowheads="1"/>
          </p:cNvPicPr>
          <p:nvPr/>
        </p:nvPicPr>
        <p:blipFill>
          <a:blip r:embed="rId2" cstate="print"/>
          <a:srcRect/>
          <a:stretch>
            <a:fillRect/>
          </a:stretch>
        </p:blipFill>
        <p:spPr bwMode="auto">
          <a:xfrm>
            <a:off x="3863752" y="1556792"/>
            <a:ext cx="4464496" cy="502574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a:solidFill>
            <a:schemeClr val="bg1">
              <a:lumMod val="95000"/>
            </a:schemeClr>
          </a:solidFill>
        </p:spPr>
        <p:txBody>
          <a:bodyPr>
            <a:noAutofit/>
          </a:bodyPr>
          <a:lstStyle/>
          <a:p>
            <a:r>
              <a:rPr lang="en-US" sz="6000" dirty="0">
                <a:ln>
                  <a:solidFill>
                    <a:schemeClr val="tx1"/>
                  </a:solidFill>
                </a:ln>
                <a:latin typeface="Aharoni" pitchFamily="2" charset="-79"/>
              </a:rPr>
              <a:t>A. G. Bell </a:t>
            </a:r>
            <a:r>
              <a:rPr lang="en-US" sz="6000" dirty="0">
                <a:ln>
                  <a:solidFill>
                    <a:schemeClr val="tx1"/>
                  </a:solidFill>
                </a:ln>
                <a:solidFill>
                  <a:srgbClr val="C00000"/>
                </a:solidFill>
                <a:latin typeface="Aharoni" pitchFamily="2" charset="-79"/>
              </a:rPr>
              <a:t>invented </a:t>
            </a:r>
            <a:r>
              <a:rPr lang="en-US" sz="6000" dirty="0">
                <a:ln>
                  <a:solidFill>
                    <a:schemeClr val="tx1"/>
                  </a:solidFill>
                </a:ln>
                <a:latin typeface="Aharoni" pitchFamily="2" charset="-79"/>
              </a:rPr>
              <a:t>the telephone.</a:t>
            </a:r>
            <a:endParaRPr lang="ar-KW" sz="6000" dirty="0">
              <a:ln>
                <a:solidFill>
                  <a:schemeClr val="tx1"/>
                </a:solidFill>
              </a:ln>
              <a:latin typeface="Aharoni" pitchFamily="2" charset="-79"/>
            </a:endParaRPr>
          </a:p>
        </p:txBody>
      </p:sp>
      <p:sp>
        <p:nvSpPr>
          <p:cNvPr id="3" name="Content Placeholder 2"/>
          <p:cNvSpPr>
            <a:spLocks noGrp="1"/>
          </p:cNvSpPr>
          <p:nvPr>
            <p:ph idx="1"/>
          </p:nvPr>
        </p:nvSpPr>
        <p:spPr>
          <a:xfrm>
            <a:off x="1981200" y="3500439"/>
            <a:ext cx="8229600" cy="2625725"/>
          </a:xfrm>
        </p:spPr>
        <p:txBody>
          <a:bodyPr/>
          <a:lstStyle/>
          <a:p>
            <a:endParaRPr lang="ar-KW" dirty="0"/>
          </a:p>
        </p:txBody>
      </p:sp>
      <p:pic>
        <p:nvPicPr>
          <p:cNvPr id="19458" name="Picture 2" descr="http://www.corp.att.com/history/images/milestone_1892.jpg"/>
          <p:cNvPicPr>
            <a:picLocks noChangeAspect="1" noChangeArrowheads="1"/>
          </p:cNvPicPr>
          <p:nvPr/>
        </p:nvPicPr>
        <p:blipFill>
          <a:blip r:embed="rId2" cstate="print"/>
          <a:srcRect/>
          <a:stretch>
            <a:fillRect/>
          </a:stretch>
        </p:blipFill>
        <p:spPr bwMode="auto">
          <a:xfrm>
            <a:off x="-109597" y="1500174"/>
            <a:ext cx="7573749" cy="5357826"/>
          </a:xfrm>
          <a:prstGeom prst="rect">
            <a:avLst/>
          </a:prstGeom>
          <a:noFill/>
        </p:spPr>
      </p:pic>
      <p:pic>
        <p:nvPicPr>
          <p:cNvPr id="5" name="Picture 2" descr="http://blogs.majic.com/files/2010/07/Alexander_Graham_Bell.jpg"/>
          <p:cNvPicPr>
            <a:picLocks noChangeAspect="1" noChangeArrowheads="1"/>
          </p:cNvPicPr>
          <p:nvPr/>
        </p:nvPicPr>
        <p:blipFill>
          <a:blip r:embed="rId3" cstate="print"/>
          <a:srcRect/>
          <a:stretch>
            <a:fillRect/>
          </a:stretch>
        </p:blipFill>
        <p:spPr bwMode="auto">
          <a:xfrm>
            <a:off x="7608168" y="1500174"/>
            <a:ext cx="4581654" cy="535782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rlv.zcache.com/wilbur_wright_airplane_flight_1909_poster-p228784129211165577qzz0_400.jpg"/>
          <p:cNvPicPr>
            <a:picLocks noChangeAspect="1" noChangeArrowheads="1"/>
          </p:cNvPicPr>
          <p:nvPr/>
        </p:nvPicPr>
        <p:blipFill rotWithShape="1">
          <a:blip r:embed="rId2" cstate="print"/>
          <a:srcRect l="1964" t="19286" r="3538" b="20397"/>
          <a:stretch/>
        </p:blipFill>
        <p:spPr bwMode="auto">
          <a:xfrm>
            <a:off x="263352" y="1268760"/>
            <a:ext cx="11377264" cy="5445223"/>
          </a:xfrm>
          <a:prstGeom prst="rect">
            <a:avLst/>
          </a:prstGeom>
          <a:noFill/>
        </p:spPr>
      </p:pic>
      <p:sp>
        <p:nvSpPr>
          <p:cNvPr id="2" name="Title 1"/>
          <p:cNvSpPr>
            <a:spLocks noGrp="1"/>
          </p:cNvSpPr>
          <p:nvPr>
            <p:ph type="title" idx="4294967295"/>
          </p:nvPr>
        </p:nvSpPr>
        <p:spPr>
          <a:xfrm>
            <a:off x="0" y="1"/>
            <a:ext cx="12192000" cy="1643063"/>
          </a:xfrm>
        </p:spPr>
        <p:txBody>
          <a:bodyPr>
            <a:noAutofit/>
          </a:bodyPr>
          <a:lstStyle/>
          <a:p>
            <a:r>
              <a:rPr lang="en-US" sz="7200" dirty="0">
                <a:ln>
                  <a:solidFill>
                    <a:sysClr val="windowText" lastClr="000000"/>
                  </a:solidFill>
                </a:ln>
                <a:latin typeface="Aharoni" pitchFamily="2" charset="-79"/>
                <a:cs typeface="Aharoni" pitchFamily="2" charset="-79"/>
              </a:rPr>
              <a:t>Who </a:t>
            </a:r>
            <a:r>
              <a:rPr lang="en-US" sz="7200" dirty="0">
                <a:ln>
                  <a:solidFill>
                    <a:sysClr val="windowText" lastClr="000000"/>
                  </a:solidFill>
                </a:ln>
                <a:solidFill>
                  <a:srgbClr val="C00000"/>
                </a:solidFill>
                <a:latin typeface="Aharoni" pitchFamily="2" charset="-79"/>
                <a:cs typeface="Aharoni" pitchFamily="2" charset="-79"/>
              </a:rPr>
              <a:t>invented</a:t>
            </a:r>
            <a:r>
              <a:rPr lang="en-US" sz="7200" dirty="0">
                <a:ln>
                  <a:solidFill>
                    <a:sysClr val="windowText" lastClr="000000"/>
                  </a:solidFill>
                </a:ln>
                <a:latin typeface="Aharoni" pitchFamily="2" charset="-79"/>
                <a:cs typeface="Aharoni" pitchFamily="2" charset="-79"/>
              </a:rPr>
              <a:t> the plane?</a:t>
            </a:r>
            <a:endParaRPr lang="ar-KW" sz="7200" dirty="0">
              <a:ln>
                <a:solidFill>
                  <a:sysClr val="windowText" lastClr="000000"/>
                </a:solidFill>
              </a:ln>
              <a:latin typeface="Aharoni" pitchFamily="2" charset="-79"/>
            </a:endParaRPr>
          </a:p>
        </p:txBody>
      </p:sp>
    </p:spTree>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714488"/>
          </a:xfrm>
        </p:spPr>
        <p:txBody>
          <a:bodyPr>
            <a:noAutofit/>
          </a:bodyPr>
          <a:lstStyle/>
          <a:p>
            <a:r>
              <a:rPr lang="en-US" sz="6000" dirty="0">
                <a:ln>
                  <a:solidFill>
                    <a:schemeClr val="tx1"/>
                  </a:solidFill>
                </a:ln>
                <a:latin typeface="Aharoni" pitchFamily="2" charset="-79"/>
                <a:cs typeface="Aharoni" pitchFamily="2" charset="-79"/>
              </a:rPr>
              <a:t>The Wright brothers </a:t>
            </a:r>
            <a:r>
              <a:rPr lang="en-US" sz="6000" dirty="0">
                <a:ln>
                  <a:solidFill>
                    <a:schemeClr val="tx1"/>
                  </a:solidFill>
                </a:ln>
                <a:solidFill>
                  <a:srgbClr val="C00000"/>
                </a:solidFill>
                <a:latin typeface="Aharoni" pitchFamily="2" charset="-79"/>
                <a:cs typeface="Aharoni" pitchFamily="2" charset="-79"/>
              </a:rPr>
              <a:t>invented</a:t>
            </a:r>
            <a:r>
              <a:rPr lang="en-US" sz="6000" dirty="0">
                <a:ln>
                  <a:solidFill>
                    <a:schemeClr val="tx1"/>
                  </a:solidFill>
                </a:ln>
                <a:latin typeface="Aharoni" pitchFamily="2" charset="-79"/>
                <a:cs typeface="Aharoni" pitchFamily="2" charset="-79"/>
              </a:rPr>
              <a:t> the plane.</a:t>
            </a:r>
            <a:endParaRPr lang="ar-KW" sz="6000" dirty="0">
              <a:ln>
                <a:solidFill>
                  <a:schemeClr val="tx1"/>
                </a:solidFill>
              </a:ln>
              <a:latin typeface="Aharoni" pitchFamily="2" charset="-79"/>
            </a:endParaRPr>
          </a:p>
        </p:txBody>
      </p:sp>
      <p:sp>
        <p:nvSpPr>
          <p:cNvPr id="3" name="Content Placeholder 2"/>
          <p:cNvSpPr>
            <a:spLocks noGrp="1"/>
          </p:cNvSpPr>
          <p:nvPr>
            <p:ph idx="1"/>
          </p:nvPr>
        </p:nvSpPr>
        <p:spPr>
          <a:xfrm>
            <a:off x="1981200" y="3143249"/>
            <a:ext cx="8229600" cy="2982915"/>
          </a:xfrm>
        </p:spPr>
        <p:txBody>
          <a:bodyPr/>
          <a:lstStyle/>
          <a:p>
            <a:endParaRPr lang="ar-KW" dirty="0"/>
          </a:p>
        </p:txBody>
      </p:sp>
      <p:pic>
        <p:nvPicPr>
          <p:cNvPr id="21506" name="Picture 2" descr="http://wrightbrothersfacts.com/images/wright_brothers.jpg"/>
          <p:cNvPicPr>
            <a:picLocks noChangeAspect="1" noChangeArrowheads="1"/>
          </p:cNvPicPr>
          <p:nvPr/>
        </p:nvPicPr>
        <p:blipFill>
          <a:blip r:embed="rId2" cstate="print"/>
          <a:srcRect/>
          <a:stretch>
            <a:fillRect/>
          </a:stretch>
        </p:blipFill>
        <p:spPr bwMode="auto">
          <a:xfrm>
            <a:off x="1524000" y="1844824"/>
            <a:ext cx="9144000" cy="501317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00174"/>
          </a:xfrm>
          <a:solidFill>
            <a:srgbClr val="FFFF00">
              <a:alpha val="18824"/>
            </a:srgbClr>
          </a:solidFill>
        </p:spPr>
        <p:txBody>
          <a:bodyPr>
            <a:noAutofit/>
          </a:bodyPr>
          <a:lstStyle/>
          <a:p>
            <a:r>
              <a:rPr lang="en-US" sz="6600" dirty="0">
                <a:effectLst>
                  <a:outerShdw blurRad="38100" dist="38100" dir="2700000" algn="tl">
                    <a:srgbClr val="000000">
                      <a:alpha val="43137"/>
                    </a:srgbClr>
                  </a:outerShdw>
                </a:effectLst>
                <a:latin typeface="Aharoni" pitchFamily="2" charset="-79"/>
                <a:cs typeface="Aharoni" pitchFamily="2" charset="-79"/>
              </a:rPr>
              <a:t>Who invented the compass?</a:t>
            </a:r>
            <a:endParaRPr lang="ar-KW" sz="6600" dirty="0">
              <a:effectLst>
                <a:outerShdw blurRad="38100" dist="38100" dir="2700000" algn="tl">
                  <a:srgbClr val="000000">
                    <a:alpha val="43137"/>
                  </a:srgbClr>
                </a:outerShdw>
              </a:effectLst>
              <a:latin typeface="Aharoni" pitchFamily="2" charset="-79"/>
            </a:endParaRPr>
          </a:p>
        </p:txBody>
      </p:sp>
      <p:sp>
        <p:nvSpPr>
          <p:cNvPr id="3" name="Content Placeholder 2"/>
          <p:cNvSpPr>
            <a:spLocks noGrp="1"/>
          </p:cNvSpPr>
          <p:nvPr>
            <p:ph idx="1"/>
          </p:nvPr>
        </p:nvSpPr>
        <p:spPr>
          <a:xfrm>
            <a:off x="1981200" y="4000505"/>
            <a:ext cx="8229600" cy="2125659"/>
          </a:xfrm>
        </p:spPr>
        <p:txBody>
          <a:bodyPr/>
          <a:lstStyle/>
          <a:p>
            <a:endParaRPr lang="ar-KW" dirty="0"/>
          </a:p>
        </p:txBody>
      </p:sp>
      <p:pic>
        <p:nvPicPr>
          <p:cNvPr id="1026" name="Picture 2" descr="http://www.koshercompass.com/catalog/images/CompassJM.gif"/>
          <p:cNvPicPr>
            <a:picLocks noChangeAspect="1" noChangeArrowheads="1"/>
          </p:cNvPicPr>
          <p:nvPr/>
        </p:nvPicPr>
        <p:blipFill>
          <a:blip r:embed="rId2" cstate="print"/>
          <a:srcRect/>
          <a:stretch>
            <a:fillRect/>
          </a:stretch>
        </p:blipFill>
        <p:spPr bwMode="auto">
          <a:xfrm>
            <a:off x="0" y="1571612"/>
            <a:ext cx="12192000" cy="528638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مستند" ma:contentTypeID="0x010100BD7DD247DD39A441B9A3C26F7BBAABB2" ma:contentTypeVersion="16" ma:contentTypeDescription="إنشاء مستند جديد." ma:contentTypeScope="" ma:versionID="b60661867d98f7db2871b38ddc9fa959">
  <xsd:schema xmlns:xsd="http://www.w3.org/2001/XMLSchema" xmlns:xs="http://www.w3.org/2001/XMLSchema" xmlns:p="http://schemas.microsoft.com/office/2006/metadata/properties" xmlns:ns2="b97b0aa8-1781-4c54-a774-0e389bbc798c" xmlns:ns3="c254ae3f-3131-48d8-b26b-ed44294e533b" targetNamespace="http://schemas.microsoft.com/office/2006/metadata/properties" ma:root="true" ma:fieldsID="d27bb44025d5ce1f3a86412a4ffb3a9e" ns2:_="" ns3:_="">
    <xsd:import namespace="b97b0aa8-1781-4c54-a774-0e389bbc798c"/>
    <xsd:import namespace="c254ae3f-3131-48d8-b26b-ed44294e533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7b0aa8-1781-4c54-a774-0e389bbc798c" elementFormDefault="qualified">
    <xsd:import namespace="http://schemas.microsoft.com/office/2006/documentManagement/types"/>
    <xsd:import namespace="http://schemas.microsoft.com/office/infopath/2007/PartnerControls"/>
    <xsd:element name="SharedWithUsers" ma:index="8" nillable="true" ma:displayName="تمت مشاركته مع"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مشتركة مع تفاصيل" ma:internalName="SharedWithDetails" ma:readOnly="true">
      <xsd:simpleType>
        <xsd:restriction base="dms:Note">
          <xsd:maxLength value="255"/>
        </xsd:restriction>
      </xsd:simpleType>
    </xsd:element>
    <xsd:element name="TaxCatchAll" ma:index="21" nillable="true" ma:displayName="Taxonomy Catch All Column" ma:hidden="true" ma:list="{daa6012f-6f76-4bd2-ba88-948f847b5d82}" ma:internalName="TaxCatchAll" ma:showField="CatchAllData" ma:web="b97b0aa8-1781-4c54-a774-0e389bbc798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254ae3f-3131-48d8-b26b-ed44294e533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علامات الصور" ma:readOnly="false" ma:fieldId="{5cf76f15-5ced-4ddc-b409-7134ff3c332f}" ma:taxonomyMulti="true" ma:sspId="71fa80e8-f9fa-49b3-9546-d5146fade002"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97b0aa8-1781-4c54-a774-0e389bbc798c" xsi:nil="true"/>
    <lcf76f155ced4ddcb4097134ff3c332f xmlns="c254ae3f-3131-48d8-b26b-ed44294e533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2B90E50-B0D0-4BF1-93C2-E6CCA32CE94D}"/>
</file>

<file path=customXml/itemProps2.xml><?xml version="1.0" encoding="utf-8"?>
<ds:datastoreItem xmlns:ds="http://schemas.openxmlformats.org/officeDocument/2006/customXml" ds:itemID="{22AF783A-82D5-4DA3-9507-BD252160C513}"/>
</file>

<file path=customXml/itemProps3.xml><?xml version="1.0" encoding="utf-8"?>
<ds:datastoreItem xmlns:ds="http://schemas.openxmlformats.org/officeDocument/2006/customXml" ds:itemID="{179E2D04-A397-4BF5-844E-F047B3F86495}"/>
</file>

<file path=docProps/app.xml><?xml version="1.0" encoding="utf-8"?>
<Properties xmlns="http://schemas.openxmlformats.org/officeDocument/2006/extended-properties" xmlns:vt="http://schemas.openxmlformats.org/officeDocument/2006/docPropsVTypes">
  <TotalTime>16</TotalTime>
  <Words>282</Words>
  <Application>Microsoft Office PowerPoint</Application>
  <PresentationFormat>Custom</PresentationFormat>
  <Paragraphs>58</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Grade SixUnit 9</vt:lpstr>
      <vt:lpstr>11. Match the people with what they did. Make and say sentences.</vt:lpstr>
      <vt:lpstr>PowerPoint Presentation</vt:lpstr>
      <vt:lpstr>The Chinese invented the fireworks.</vt:lpstr>
      <vt:lpstr>Who invented the telephone?</vt:lpstr>
      <vt:lpstr>A. G. Bell invented the telephone.</vt:lpstr>
      <vt:lpstr>Who invented the plane?</vt:lpstr>
      <vt:lpstr>The Wright brothers invented the plane.</vt:lpstr>
      <vt:lpstr>Who invented the compass?</vt:lpstr>
      <vt:lpstr>The Arabs invented the compass.</vt:lpstr>
      <vt:lpstr>PowerPoint Presentation</vt:lpstr>
      <vt:lpstr>PowerPoint Presentation</vt:lpstr>
      <vt:lpstr>First, choose a famous man or woman. </vt:lpstr>
      <vt:lpstr>When was he born? Where did he come from? Did he go to university? What did he study? What did he do to be famous? Did he win any prizes? How did he help people? How did he die? When did he die?</vt:lpstr>
      <vt:lpstr>When was she born? Where did she come from? Did she go to university? What did she study? What did she do to be famous? Did she win any prizes? How did she help people? How did she die? When did she die?</vt:lpstr>
      <vt:lpstr>-the topic sentences. -the supporting details. -punctuation marks. -surf the net for useful information. -write the topic in your notebook.</vt:lpstr>
      <vt:lpstr>Choose one famous person to write about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9</dc:title>
  <dc:creator>karkosha7elwa</dc:creator>
  <cp:lastModifiedBy>hp</cp:lastModifiedBy>
  <cp:revision>5</cp:revision>
  <dcterms:created xsi:type="dcterms:W3CDTF">2020-04-23T04:05:15Z</dcterms:created>
  <dcterms:modified xsi:type="dcterms:W3CDTF">2020-11-13T10:29:31Z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0x010100BD7DD247DD39A441B9A3C26F7BBAABB2</vt:lpwstr>
  </property>
  <property fmtid="{D5CDD505-2E9C-101B-9397-08002B2CF9AE}" pid="3" name="MediaServiceImageTags">
    <vt:lpwstr/>
  </property>
</Properties>
</file>